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Raleway"/>
      <p:regular r:id="rId27"/>
      <p:bold r:id="rId28"/>
      <p:italic r:id="rId29"/>
      <p:boldItalic r:id="rId30"/>
    </p:embeddedFont>
    <p:embeddedFont>
      <p:font typeface="Raleway SemiBold"/>
      <p:regular r:id="rId31"/>
      <p:bold r:id="rId32"/>
      <p:italic r:id="rId33"/>
      <p:boldItalic r:id="rId34"/>
    </p:embeddedFont>
    <p:embeddedFont>
      <p:font typeface="Montserrat SemiBold"/>
      <p:regular r:id="rId35"/>
      <p:bold r:id="rId36"/>
      <p:italic r:id="rId37"/>
      <p:boldItalic r:id="rId38"/>
    </p:embeddedFont>
    <p:embeddedFont>
      <p:font typeface="Raleway ExtraBold"/>
      <p:bold r:id="rId39"/>
      <p:boldItalic r:id="rId40"/>
    </p:embeddedFont>
    <p:embeddedFont>
      <p:font typeface="Montserrat"/>
      <p:regular r:id="rId41"/>
      <p:bold r:id="rId42"/>
      <p:italic r:id="rId43"/>
      <p:boldItalic r:id="rId44"/>
    </p:embeddedFont>
    <p:embeddedFont>
      <p:font typeface="Montserrat Medium"/>
      <p:regular r:id="rId45"/>
      <p:bold r:id="rId46"/>
      <p:italic r:id="rId47"/>
      <p:boldItalic r:id="rId48"/>
    </p:embeddedFont>
    <p:embeddedFont>
      <p:font typeface="Raleway Medium"/>
      <p:regular r:id="rId49"/>
      <p:bold r:id="rId50"/>
      <p:italic r:id="rId51"/>
      <p:boldItalic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01">
          <p15:clr>
            <a:srgbClr val="A4A3A4"/>
          </p15:clr>
        </p15:guide>
        <p15:guide id="2" pos="2880">
          <p15:clr>
            <a:srgbClr val="A4A3A4"/>
          </p15:clr>
        </p15:guide>
        <p15:guide id="3" pos="360">
          <p15:clr>
            <a:srgbClr val="9AA0A6"/>
          </p15:clr>
        </p15:guide>
        <p15:guide id="4" orient="horz" pos="340">
          <p15:clr>
            <a:srgbClr val="9AA0A6"/>
          </p15:clr>
        </p15:guide>
        <p15:guide id="5" pos="54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01" orient="horz"/>
        <p:guide pos="2880"/>
        <p:guide pos="360"/>
        <p:guide pos="340" orient="horz"/>
        <p:guide pos="540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ExtraBold-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MontserratMedium-bold.fntdata"/><Relationship Id="rId45" Type="http://schemas.openxmlformats.org/officeDocument/2006/relationships/font" Target="fonts/Montserrat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boldItalic.fntdata"/><Relationship Id="rId47" Type="http://schemas.openxmlformats.org/officeDocument/2006/relationships/font" Target="fonts/MontserratMedium-italic.fntdata"/><Relationship Id="rId49" Type="http://schemas.openxmlformats.org/officeDocument/2006/relationships/font" Target="fonts/RalewayMediu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SemiBold-regular.fntdata"/><Relationship Id="rId30" Type="http://schemas.openxmlformats.org/officeDocument/2006/relationships/font" Target="fonts/Raleway-boldItalic.fntdata"/><Relationship Id="rId33" Type="http://schemas.openxmlformats.org/officeDocument/2006/relationships/font" Target="fonts/RalewaySemiBold-italic.fntdata"/><Relationship Id="rId32" Type="http://schemas.openxmlformats.org/officeDocument/2006/relationships/font" Target="fonts/RalewaySemiBold-bold.fntdata"/><Relationship Id="rId35" Type="http://schemas.openxmlformats.org/officeDocument/2006/relationships/font" Target="fonts/MontserratSemiBold-regular.fntdata"/><Relationship Id="rId34" Type="http://schemas.openxmlformats.org/officeDocument/2006/relationships/font" Target="fonts/RalewaySemiBold-boldItalic.fntdata"/><Relationship Id="rId37" Type="http://schemas.openxmlformats.org/officeDocument/2006/relationships/font" Target="fonts/MontserratSemiBold-italic.fntdata"/><Relationship Id="rId36" Type="http://schemas.openxmlformats.org/officeDocument/2006/relationships/font" Target="fonts/MontserratSemiBold-bold.fntdata"/><Relationship Id="rId39" Type="http://schemas.openxmlformats.org/officeDocument/2006/relationships/font" Target="fonts/RalewayExtraBold-bold.fntdata"/><Relationship Id="rId38" Type="http://schemas.openxmlformats.org/officeDocument/2006/relationships/font" Target="fonts/MontserratSemiBold-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aleway-bold.fntdata"/><Relationship Id="rId27" Type="http://schemas.openxmlformats.org/officeDocument/2006/relationships/font" Target="fonts/Raleway-regular.fntdata"/><Relationship Id="rId29" Type="http://schemas.openxmlformats.org/officeDocument/2006/relationships/font" Target="fonts/Raleway-italic.fntdata"/><Relationship Id="rId51" Type="http://schemas.openxmlformats.org/officeDocument/2006/relationships/font" Target="fonts/RalewayMedium-italic.fntdata"/><Relationship Id="rId50" Type="http://schemas.openxmlformats.org/officeDocument/2006/relationships/font" Target="fonts/RalewayMedium-bold.fntdata"/><Relationship Id="rId53" Type="http://schemas.openxmlformats.org/officeDocument/2006/relationships/font" Target="fonts/HelveticaNeue-regular.fntdata"/><Relationship Id="rId52" Type="http://schemas.openxmlformats.org/officeDocument/2006/relationships/font" Target="fonts/RalewayMedium-boldItalic.fntdata"/><Relationship Id="rId11" Type="http://schemas.openxmlformats.org/officeDocument/2006/relationships/slide" Target="slides/slide4.xml"/><Relationship Id="rId55" Type="http://schemas.openxmlformats.org/officeDocument/2006/relationships/font" Target="fonts/HelveticaNeue-italic.fntdata"/><Relationship Id="rId10" Type="http://schemas.openxmlformats.org/officeDocument/2006/relationships/slide" Target="slides/slide3.xml"/><Relationship Id="rId54"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56" Type="http://schemas.openxmlformats.org/officeDocument/2006/relationships/font" Target="fonts/HelveticaNeue-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55b366a5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055b366a5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214358643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214358643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2088721491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g12088721491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2121498830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g12121498830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212149883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2" name="Google Shape;382;g12121498830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212149883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212149883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2121498830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9" name="Google Shape;399;g12121498830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2143586434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0" name="Google Shape;410;g12143586434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0451f4ce1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0451f4ce1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cfabbd95e7_0_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8" name="Google Shape;428;gcfabbd95e7_0_5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solidFill>
                <a:srgbClr val="212529"/>
              </a:solidFill>
              <a:highlight>
                <a:srgbClr val="FFFFFF"/>
              </a:highlight>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cfabbd95e7_0_6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6" name="Google Shape;436;gcfabbd95e7_0_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fabbd95e7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cfabbd95e7_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de4ce9b7b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g10de4ce9b7b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0de4ce9b7b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0" name="Google Shape;300;g10de4ce9b7b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cfabbd95e7_0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8" name="Google Shape;308;gcfabbd95e7_0_2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SzPts val="1100"/>
              <a:buNone/>
            </a:pPr>
            <a:r>
              <a:t/>
            </a:r>
            <a:endParaRPr>
              <a:solidFill>
                <a:srgbClr val="212529"/>
              </a:solidFill>
              <a:highlight>
                <a:srgbClr val="FFFFFF"/>
              </a:highlight>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fb01e9a0fd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fb01e9a0f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fabbd95e7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1" name="Google Shape;321;gcfabbd95e7_0_4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2088721491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g12088721491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2088721491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3" name="Google Shape;343;g12088721491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2_Title and Content">
    <p:spTree>
      <p:nvGrpSpPr>
        <p:cNvPr id="76" name="Shape 76"/>
        <p:cNvGrpSpPr/>
        <p:nvPr/>
      </p:nvGrpSpPr>
      <p:grpSpPr>
        <a:xfrm>
          <a:off x="0" y="0"/>
          <a:ext cx="0" cy="0"/>
          <a:chOff x="0" y="0"/>
          <a:chExt cx="0" cy="0"/>
        </a:xfrm>
      </p:grpSpPr>
      <p:sp>
        <p:nvSpPr>
          <p:cNvPr id="77" name="Google Shape;77;p11"/>
          <p:cNvSpPr/>
          <p:nvPr/>
        </p:nvSpPr>
        <p:spPr>
          <a:xfrm>
            <a:off x="0" y="0"/>
            <a:ext cx="2528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 name="Google Shape;78;p11"/>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lt1"/>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79" name="Google Shape;79;p11"/>
          <p:cNvSpPr txBox="1"/>
          <p:nvPr>
            <p:ph idx="12" type="sldNum"/>
          </p:nvPr>
        </p:nvSpPr>
        <p:spPr>
          <a:xfrm>
            <a:off x="8508223" y="4784685"/>
            <a:ext cx="135900" cy="12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80" name="Google Shape;80;p11"/>
          <p:cNvSpPr txBox="1"/>
          <p:nvPr>
            <p:ph idx="1" type="body"/>
          </p:nvPr>
        </p:nvSpPr>
        <p:spPr>
          <a:xfrm>
            <a:off x="453628" y="2571750"/>
            <a:ext cx="1666800" cy="13800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rgbClr val="FF0066"/>
              </a:buClr>
              <a:buSzPts val="1100"/>
              <a:buNone/>
              <a:defRPr b="1" sz="2400">
                <a:solidFill>
                  <a:srgbClr val="FF0066"/>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1" name="Google Shape;81;p11"/>
          <p:cNvSpPr txBox="1"/>
          <p:nvPr>
            <p:ph idx="2" type="body"/>
          </p:nvPr>
        </p:nvSpPr>
        <p:spPr>
          <a:xfrm>
            <a:off x="3199210" y="497681"/>
            <a:ext cx="5376900" cy="4136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dk1"/>
              </a:buClr>
              <a:buSzPts val="1100"/>
              <a:buNone/>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2" name="Google Shape;82;p11"/>
          <p:cNvSpPr/>
          <p:nvPr/>
        </p:nvSpPr>
        <p:spPr>
          <a:xfrm>
            <a:off x="2523790" y="0"/>
            <a:ext cx="20400" cy="5143500"/>
          </a:xfrm>
          <a:prstGeom prst="rect">
            <a:avLst/>
          </a:prstGeom>
          <a:solidFill>
            <a:srgbClr val="FF00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Split one column, header and text 1">
  <p:cSld name="1_PATH: Split one column, header and text">
    <p:spTree>
      <p:nvGrpSpPr>
        <p:cNvPr id="83" name="Shape 83"/>
        <p:cNvGrpSpPr/>
        <p:nvPr/>
      </p:nvGrpSpPr>
      <p:grpSpPr>
        <a:xfrm>
          <a:off x="0" y="0"/>
          <a:ext cx="0" cy="0"/>
          <a:chOff x="0" y="0"/>
          <a:chExt cx="0" cy="0"/>
        </a:xfrm>
      </p:grpSpPr>
      <p:sp>
        <p:nvSpPr>
          <p:cNvPr id="84" name="Google Shape;84;p12"/>
          <p:cNvSpPr txBox="1"/>
          <p:nvPr>
            <p:ph idx="10" type="dt"/>
          </p:nvPr>
        </p:nvSpPr>
        <p:spPr>
          <a:xfrm>
            <a:off x="573467" y="301888"/>
            <a:ext cx="3354000" cy="130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5" name="Google Shape;85;p12"/>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86" name="Google Shape;86;p12"/>
          <p:cNvSpPr txBox="1"/>
          <p:nvPr>
            <p:ph idx="1" type="body"/>
          </p:nvPr>
        </p:nvSpPr>
        <p:spPr>
          <a:xfrm>
            <a:off x="571500" y="2057400"/>
            <a:ext cx="3828900" cy="986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accent1"/>
              </a:buClr>
              <a:buSzPts val="1100"/>
              <a:buNone/>
              <a:defRPr sz="2400">
                <a:solidFill>
                  <a:schemeClr val="accent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7" name="Google Shape;87;p12"/>
          <p:cNvSpPr txBox="1"/>
          <p:nvPr>
            <p:ph idx="2" type="body"/>
          </p:nvPr>
        </p:nvSpPr>
        <p:spPr>
          <a:xfrm>
            <a:off x="4743449" y="2057400"/>
            <a:ext cx="3857700" cy="1628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dk1"/>
              </a:buClr>
              <a:buSzPts val="1100"/>
              <a:buNone/>
              <a:defRPr sz="1200">
                <a:solidFill>
                  <a:schemeClr val="dk1"/>
                </a:solidFill>
              </a:defRPr>
            </a:lvl1pPr>
            <a:lvl2pPr indent="-298450" lvl="1" marL="914400" algn="l">
              <a:lnSpc>
                <a:spcPct val="115000"/>
              </a:lnSpc>
              <a:spcBef>
                <a:spcPts val="1400"/>
              </a:spcBef>
              <a:spcAft>
                <a:spcPts val="0"/>
              </a:spcAft>
              <a:buClr>
                <a:schemeClr val="dk1"/>
              </a:buClr>
              <a:buSzPts val="1100"/>
              <a:buChar char="•"/>
              <a:defRPr sz="1100"/>
            </a:lvl2pPr>
            <a:lvl3pPr indent="-298450" lvl="2" marL="1371600" algn="l">
              <a:lnSpc>
                <a:spcPct val="115000"/>
              </a:lnSpc>
              <a:spcBef>
                <a:spcPts val="500"/>
              </a:spcBef>
              <a:spcAft>
                <a:spcPts val="0"/>
              </a:spcAft>
              <a:buClr>
                <a:schemeClr val="dk1"/>
              </a:buClr>
              <a:buSzPts val="1100"/>
              <a:buChar char="o"/>
              <a:defRPr sz="1100"/>
            </a:lvl3pPr>
            <a:lvl4pPr indent="-228600" lvl="3" marL="1828800" algn="l">
              <a:lnSpc>
                <a:spcPct val="115000"/>
              </a:lnSpc>
              <a:spcBef>
                <a:spcPts val="500"/>
              </a:spcBef>
              <a:spcAft>
                <a:spcPts val="0"/>
              </a:spcAft>
              <a:buClr>
                <a:schemeClr val="dk1"/>
              </a:buClr>
              <a:buSzPts val="1100"/>
              <a:buNone/>
              <a:defRPr sz="1100"/>
            </a:lvl4pPr>
            <a:lvl5pPr indent="-228600" lvl="4" marL="2286000" algn="l">
              <a:lnSpc>
                <a:spcPct val="115000"/>
              </a:lnSpc>
              <a:spcBef>
                <a:spcPts val="500"/>
              </a:spcBef>
              <a:spcAft>
                <a:spcPts val="0"/>
              </a:spcAft>
              <a:buClr>
                <a:schemeClr val="dk1"/>
              </a:buClr>
              <a:buSzPts val="1100"/>
              <a:buNone/>
              <a:defRPr sz="11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 name="Shape 88"/>
        <p:cNvGrpSpPr/>
        <p:nvPr/>
      </p:nvGrpSpPr>
      <p:grpSpPr>
        <a:xfrm>
          <a:off x="0" y="0"/>
          <a:ext cx="0" cy="0"/>
          <a:chOff x="0" y="0"/>
          <a:chExt cx="0" cy="0"/>
        </a:xfrm>
      </p:grpSpPr>
      <p:sp>
        <p:nvSpPr>
          <p:cNvPr id="89" name="Google Shape;8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1" name="Google Shape;9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4" name="Google Shape;9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5" name="Shape 95"/>
        <p:cNvGrpSpPr/>
        <p:nvPr/>
      </p:nvGrpSpPr>
      <p:grpSpPr>
        <a:xfrm>
          <a:off x="0" y="0"/>
          <a:ext cx="0" cy="0"/>
          <a:chOff x="0" y="0"/>
          <a:chExt cx="0" cy="0"/>
        </a:xfrm>
      </p:grpSpPr>
      <p:sp>
        <p:nvSpPr>
          <p:cNvPr id="96" name="Google Shape;9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8" name="Google Shape;98;p1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9" name="Google Shape;9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5" name="Google Shape;105;p1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6" name="Google Shape;10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1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9" name="Google Shape;10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p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3" name="Google Shape;113;p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4" name="Google Shape;114;p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5" name="Google Shape;1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8" name="Google Shape;11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Beige Title slide w/ shapes">
  <p:cSld name="PATH: Beige Title slide w/ shapes">
    <p:spTree>
      <p:nvGrpSpPr>
        <p:cNvPr id="13" name="Shape 13"/>
        <p:cNvGrpSpPr/>
        <p:nvPr/>
      </p:nvGrpSpPr>
      <p:grpSpPr>
        <a:xfrm>
          <a:off x="0" y="0"/>
          <a:ext cx="0" cy="0"/>
          <a:chOff x="0" y="0"/>
          <a:chExt cx="0" cy="0"/>
        </a:xfrm>
      </p:grpSpPr>
      <p:sp>
        <p:nvSpPr>
          <p:cNvPr id="14" name="Google Shape;14;p3"/>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 name="Google Shape;15;p3"/>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 name="Google Shape;16;p3"/>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17" name="Google Shape;17;p3"/>
          <p:cNvSpPr/>
          <p:nvPr/>
        </p:nvSpPr>
        <p:spPr>
          <a:xfrm>
            <a:off x="0" y="-3968"/>
            <a:ext cx="9144000" cy="5143500"/>
          </a:xfrm>
          <a:prstGeom prst="rect">
            <a:avLst/>
          </a:prstGeom>
          <a:solidFill>
            <a:schemeClr val="lt2"/>
          </a:solid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 name="Google Shape;18;p3"/>
          <p:cNvSpPr/>
          <p:nvPr/>
        </p:nvSpPr>
        <p:spPr>
          <a:xfrm>
            <a:off x="6234113" y="1"/>
            <a:ext cx="2195700" cy="1092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 name="Google Shape;19;p3"/>
          <p:cNvSpPr/>
          <p:nvPr/>
        </p:nvSpPr>
        <p:spPr>
          <a:xfrm>
            <a:off x="6234113" y="1320630"/>
            <a:ext cx="2194562" cy="2542032"/>
          </a:xfrm>
          <a:custGeom>
            <a:rect b="b" l="l" r="r" t="t"/>
            <a:pathLst>
              <a:path extrusionOk="0" h="2542032" w="219456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 name="Google Shape;20;p3"/>
          <p:cNvSpPr/>
          <p:nvPr/>
        </p:nvSpPr>
        <p:spPr>
          <a:xfrm>
            <a:off x="6234113" y="4043365"/>
            <a:ext cx="2195512" cy="1100137"/>
          </a:xfrm>
          <a:custGeom>
            <a:rect b="b" l="l" r="r" t="t"/>
            <a:pathLst>
              <a:path extrusionOk="0" h="1100137" w="2195512">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 name="Google Shape;21;p3"/>
          <p:cNvSpPr txBox="1"/>
          <p:nvPr>
            <p:ph idx="1" type="body"/>
          </p:nvPr>
        </p:nvSpPr>
        <p:spPr>
          <a:xfrm>
            <a:off x="571500" y="445448"/>
            <a:ext cx="1905000" cy="1614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b="1" sz="7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2" name="Google Shape;22;p3"/>
          <p:cNvSpPr txBox="1"/>
          <p:nvPr>
            <p:ph idx="2" type="body"/>
          </p:nvPr>
        </p:nvSpPr>
        <p:spPr>
          <a:xfrm>
            <a:off x="571500" y="3450660"/>
            <a:ext cx="4000500" cy="485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800">
                <a:solidFill>
                  <a:schemeClr val="dk1"/>
                </a:solidFill>
                <a:latin typeface="Arial"/>
                <a:ea typeface="Arial"/>
                <a:cs typeface="Arial"/>
                <a:sym typeface="Arial"/>
              </a:defRPr>
            </a:lvl1pPr>
            <a:lvl2pPr indent="-273050" lvl="1" marL="914400" algn="l">
              <a:lnSpc>
                <a:spcPct val="115000"/>
              </a:lnSpc>
              <a:spcBef>
                <a:spcPts val="1400"/>
              </a:spcBef>
              <a:spcAft>
                <a:spcPts val="0"/>
              </a:spcAft>
              <a:buClr>
                <a:schemeClr val="dk1"/>
              </a:buClr>
              <a:buSzPts val="700"/>
              <a:buChar char="○"/>
              <a:defRPr sz="700"/>
            </a:lvl2pPr>
            <a:lvl3pPr indent="-273050" lvl="2" marL="1371600" algn="l">
              <a:lnSpc>
                <a:spcPct val="115000"/>
              </a:lnSpc>
              <a:spcBef>
                <a:spcPts val="500"/>
              </a:spcBef>
              <a:spcAft>
                <a:spcPts val="0"/>
              </a:spcAft>
              <a:buClr>
                <a:schemeClr val="dk1"/>
              </a:buClr>
              <a:buSzPts val="700"/>
              <a:buChar char="■"/>
              <a:defRPr sz="700"/>
            </a:lvl3pPr>
            <a:lvl4pPr indent="-228600" lvl="3" marL="1828800" algn="l">
              <a:lnSpc>
                <a:spcPct val="115000"/>
              </a:lnSpc>
              <a:spcBef>
                <a:spcPts val="500"/>
              </a:spcBef>
              <a:spcAft>
                <a:spcPts val="0"/>
              </a:spcAft>
              <a:buSzPts val="1400"/>
              <a:buNone/>
              <a:defRPr sz="700"/>
            </a:lvl4pPr>
            <a:lvl5pPr indent="-228600" lvl="4" marL="2286000" algn="l">
              <a:lnSpc>
                <a:spcPct val="115000"/>
              </a:lnSpc>
              <a:spcBef>
                <a:spcPts val="500"/>
              </a:spcBef>
              <a:spcAft>
                <a:spcPts val="0"/>
              </a:spcAft>
              <a:buSzPts val="1400"/>
              <a:buNone/>
              <a:defRPr sz="7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3" name="Google Shape;23;p3"/>
          <p:cNvSpPr txBox="1"/>
          <p:nvPr>
            <p:ph idx="3" type="body"/>
          </p:nvPr>
        </p:nvSpPr>
        <p:spPr>
          <a:xfrm>
            <a:off x="571500" y="1639491"/>
            <a:ext cx="4000500" cy="960900"/>
          </a:xfrm>
          <a:prstGeom prst="rect">
            <a:avLst/>
          </a:prstGeom>
          <a:noFill/>
          <a:ln>
            <a:noFill/>
          </a:ln>
        </p:spPr>
        <p:txBody>
          <a:bodyPr anchorCtr="0" anchor="b" bIns="0" lIns="0" spcFirstLastPara="1" rIns="0" wrap="square" tIns="0">
            <a:normAutofit/>
          </a:bodyPr>
          <a:lstStyle>
            <a:lvl1pPr indent="-228600" lvl="0" marL="457200" algn="l">
              <a:lnSpc>
                <a:spcPct val="115000"/>
              </a:lnSpc>
              <a:spcBef>
                <a:spcPts val="0"/>
              </a:spcBef>
              <a:spcAft>
                <a:spcPts val="0"/>
              </a:spcAft>
              <a:buSzPts val="1800"/>
              <a:buNone/>
              <a:defRPr sz="2700">
                <a:solidFill>
                  <a:schemeClr val="dk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4" name="Google Shape;24;p3"/>
          <p:cNvSpPr txBox="1"/>
          <p:nvPr>
            <p:ph idx="4" type="body"/>
          </p:nvPr>
        </p:nvSpPr>
        <p:spPr>
          <a:xfrm>
            <a:off x="571499" y="2737531"/>
            <a:ext cx="4000500" cy="4179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12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9" name="Shape 119"/>
        <p:cNvGrpSpPr/>
        <p:nvPr/>
      </p:nvGrpSpPr>
      <p:grpSpPr>
        <a:xfrm>
          <a:off x="0" y="0"/>
          <a:ext cx="0" cy="0"/>
          <a:chOff x="0" y="0"/>
          <a:chExt cx="0" cy="0"/>
        </a:xfrm>
      </p:grpSpPr>
      <p:sp>
        <p:nvSpPr>
          <p:cNvPr id="120" name="Google Shape;120;p2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2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2" name="Google Shape;12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71aefafce4610b81">
  <p:cSld name="BLANK_71aefafce4610b81">
    <p:spTree>
      <p:nvGrpSpPr>
        <p:cNvPr id="123" name="Shape 123"/>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ltra Slim 02" showMasterSp="0">
  <p:cSld name="Ultra Slim 02">
    <p:spTree>
      <p:nvGrpSpPr>
        <p:cNvPr id="131" name="Shape 131"/>
        <p:cNvGrpSpPr/>
        <p:nvPr/>
      </p:nvGrpSpPr>
      <p:grpSpPr>
        <a:xfrm>
          <a:off x="0" y="0"/>
          <a:ext cx="0" cy="0"/>
          <a:chOff x="0" y="0"/>
          <a:chExt cx="0" cy="0"/>
        </a:xfrm>
      </p:grpSpPr>
      <p:pic>
        <p:nvPicPr>
          <p:cNvPr descr="TH-Pattern-02.jpg" id="132" name="Google Shape;132;p24"/>
          <p:cNvPicPr preferRelativeResize="0"/>
          <p:nvPr/>
        </p:nvPicPr>
        <p:blipFill rotWithShape="1">
          <a:blip r:embed="rId2">
            <a:alphaModFix/>
          </a:blip>
          <a:srcRect b="0" l="58754" r="38638" t="0"/>
          <a:stretch/>
        </p:blipFill>
        <p:spPr>
          <a:xfrm>
            <a:off x="8907466" y="0"/>
            <a:ext cx="238445" cy="5143500"/>
          </a:xfrm>
          <a:prstGeom prst="rect">
            <a:avLst/>
          </a:prstGeom>
          <a:noFill/>
          <a:ln>
            <a:noFill/>
          </a:ln>
        </p:spPr>
      </p:pic>
      <p:sp>
        <p:nvSpPr>
          <p:cNvPr id="133" name="Google Shape;133;p24"/>
          <p:cNvSpPr txBox="1"/>
          <p:nvPr>
            <p:ph idx="1" type="body"/>
          </p:nvPr>
        </p:nvSpPr>
        <p:spPr>
          <a:xfrm>
            <a:off x="476748" y="476020"/>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1400"/>
              <a:buFont typeface="Arial"/>
              <a:buNone/>
              <a:defRPr sz="14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4" name="Google Shape;134;p24"/>
          <p:cNvSpPr txBox="1"/>
          <p:nvPr>
            <p:ph idx="2" type="body"/>
          </p:nvPr>
        </p:nvSpPr>
        <p:spPr>
          <a:xfrm>
            <a:off x="476748" y="738611"/>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E4648E"/>
              </a:buClr>
              <a:buSzPts val="1400"/>
              <a:buFont typeface="Arial"/>
              <a:buNone/>
              <a:defRPr sz="1400" cap="none">
                <a:solidFill>
                  <a:srgbClr val="E4648E"/>
                </a:solidFil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5" name="Google Shape;135;p24"/>
          <p:cNvSpPr txBox="1"/>
          <p:nvPr>
            <p:ph idx="3" type="body"/>
          </p:nvPr>
        </p:nvSpPr>
        <p:spPr>
          <a:xfrm>
            <a:off x="3110542" y="2095500"/>
            <a:ext cx="4933800" cy="2575200"/>
          </a:xfrm>
          <a:prstGeom prst="rect">
            <a:avLst/>
          </a:prstGeom>
          <a:noFill/>
          <a:ln>
            <a:noFill/>
          </a:ln>
        </p:spPr>
        <p:txBody>
          <a:bodyPr anchorCtr="0" anchor="t" bIns="19050" lIns="19050" spcFirstLastPara="1" rIns="19050" wrap="square" tIns="19050">
            <a:no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6" name="Google Shape;136;p24"/>
          <p:cNvSpPr txBox="1"/>
          <p:nvPr>
            <p:ph idx="4" type="body"/>
          </p:nvPr>
        </p:nvSpPr>
        <p:spPr>
          <a:xfrm>
            <a:off x="476250" y="2096154"/>
            <a:ext cx="2304000" cy="1124100"/>
          </a:xfrm>
          <a:prstGeom prst="rect">
            <a:avLst/>
          </a:prstGeom>
          <a:noFill/>
          <a:ln>
            <a:noFill/>
          </a:ln>
        </p:spPr>
        <p:txBody>
          <a:bodyPr anchorCtr="0" anchor="t" bIns="19050" lIns="19050" spcFirstLastPara="1" rIns="19050" wrap="square" tIns="19050">
            <a:sp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7" name="Google Shape;137;p2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38" name="Shape 138"/>
        <p:cNvGrpSpPr/>
        <p:nvPr/>
      </p:nvGrpSpPr>
      <p:grpSpPr>
        <a:xfrm>
          <a:off x="0" y="0"/>
          <a:ext cx="0" cy="0"/>
          <a:chOff x="0" y="0"/>
          <a:chExt cx="0" cy="0"/>
        </a:xfrm>
      </p:grpSpPr>
      <p:sp>
        <p:nvSpPr>
          <p:cNvPr id="139" name="Google Shape;139;p2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x">
  <p:cSld name="TITLE_AND_BODY">
    <p:spTree>
      <p:nvGrpSpPr>
        <p:cNvPr id="140" name="Shape 140"/>
        <p:cNvGrpSpPr/>
        <p:nvPr/>
      </p:nvGrpSpPr>
      <p:grpSpPr>
        <a:xfrm>
          <a:off x="0" y="0"/>
          <a:ext cx="0" cy="0"/>
          <a:chOff x="0" y="0"/>
          <a:chExt cx="0" cy="0"/>
        </a:xfrm>
      </p:grpSpPr>
      <p:sp>
        <p:nvSpPr>
          <p:cNvPr id="141" name="Google Shape;141;p26"/>
          <p:cNvSpPr txBox="1"/>
          <p:nvPr>
            <p:ph idx="1" type="body"/>
          </p:nvPr>
        </p:nvSpPr>
        <p:spPr>
          <a:xfrm>
            <a:off x="1533915" y="3162933"/>
            <a:ext cx="3571800" cy="4524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700"/>
              <a:buFont typeface="Arial"/>
              <a:buNone/>
              <a:defRPr sz="2700"/>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2" name="Google Shape;142;p26"/>
          <p:cNvSpPr txBox="1"/>
          <p:nvPr>
            <p:ph idx="2" type="body"/>
          </p:nvPr>
        </p:nvSpPr>
        <p:spPr>
          <a:xfrm>
            <a:off x="1533915" y="3634421"/>
            <a:ext cx="35718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65DB4E"/>
              </a:buClr>
              <a:buSzPts val="1400"/>
              <a:buFont typeface="Arial"/>
              <a:buNone/>
              <a:defRPr sz="1400" cap="none">
                <a:solidFill>
                  <a:srgbClr val="65DB4E"/>
                </a:solidFill>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3" name="Google Shape;143;p2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showMasterSp="0">
  <p:cSld name="Divider 02">
    <p:spTree>
      <p:nvGrpSpPr>
        <p:cNvPr id="144" name="Shape 144"/>
        <p:cNvGrpSpPr/>
        <p:nvPr/>
      </p:nvGrpSpPr>
      <p:grpSpPr>
        <a:xfrm>
          <a:off x="0" y="0"/>
          <a:ext cx="0" cy="0"/>
          <a:chOff x="0" y="0"/>
          <a:chExt cx="0" cy="0"/>
        </a:xfrm>
      </p:grpSpPr>
      <p:pic>
        <p:nvPicPr>
          <p:cNvPr descr="TH-Shape-01.png" id="145" name="Google Shape;145;p27"/>
          <p:cNvPicPr preferRelativeResize="0"/>
          <p:nvPr/>
        </p:nvPicPr>
        <p:blipFill rotWithShape="1">
          <a:blip r:embed="rId2">
            <a:alphaModFix/>
          </a:blip>
          <a:srcRect b="805" l="28948" r="28939" t="78965"/>
          <a:stretch/>
        </p:blipFill>
        <p:spPr>
          <a:xfrm rot="-5400000">
            <a:off x="-1380884" y="1381124"/>
            <a:ext cx="5141892" cy="2381250"/>
          </a:xfrm>
          <a:prstGeom prst="rect">
            <a:avLst/>
          </a:prstGeom>
          <a:noFill/>
          <a:ln>
            <a:noFill/>
          </a:ln>
        </p:spPr>
      </p:pic>
      <p:sp>
        <p:nvSpPr>
          <p:cNvPr id="146" name="Google Shape;146;p27"/>
          <p:cNvSpPr txBox="1"/>
          <p:nvPr>
            <p:ph idx="1" type="body"/>
          </p:nvPr>
        </p:nvSpPr>
        <p:spPr>
          <a:xfrm>
            <a:off x="3118720" y="2381250"/>
            <a:ext cx="4938300" cy="381000"/>
          </a:xfrm>
          <a:prstGeom prst="rect">
            <a:avLst/>
          </a:prstGeom>
          <a:noFill/>
          <a:ln>
            <a:noFill/>
          </a:ln>
        </p:spPr>
        <p:txBody>
          <a:bodyPr anchorCtr="0" anchor="ctr"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300"/>
              <a:buFont typeface="Arial"/>
              <a:buNone/>
              <a:defRPr sz="23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7" name="Google Shape;147;p2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Left" showMasterSp="0">
  <p:cSld name="Grid Margin Left">
    <p:spTree>
      <p:nvGrpSpPr>
        <p:cNvPr id="148" name="Shape 148"/>
        <p:cNvGrpSpPr/>
        <p:nvPr/>
      </p:nvGrpSpPr>
      <p:grpSpPr>
        <a:xfrm>
          <a:off x="0" y="0"/>
          <a:ext cx="0" cy="0"/>
          <a:chOff x="0" y="0"/>
          <a:chExt cx="0" cy="0"/>
        </a:xfrm>
      </p:grpSpPr>
      <p:sp>
        <p:nvSpPr>
          <p:cNvPr id="149" name="Google Shape;149;p28"/>
          <p:cNvSpPr/>
          <p:nvPr/>
        </p:nvSpPr>
        <p:spPr>
          <a:xfrm>
            <a:off x="114300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0" name="Google Shape;150;p28"/>
          <p:cNvSpPr/>
          <p:nvPr/>
        </p:nvSpPr>
        <p:spPr>
          <a:xfrm>
            <a:off x="180157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1" name="Google Shape;151;p28"/>
          <p:cNvSpPr/>
          <p:nvPr/>
        </p:nvSpPr>
        <p:spPr>
          <a:xfrm>
            <a:off x="246014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2" name="Google Shape;152;p28"/>
          <p:cNvSpPr/>
          <p:nvPr/>
        </p:nvSpPr>
        <p:spPr>
          <a:xfrm>
            <a:off x="311871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3" name="Google Shape;153;p28"/>
          <p:cNvSpPr/>
          <p:nvPr/>
        </p:nvSpPr>
        <p:spPr>
          <a:xfrm>
            <a:off x="377729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4" name="Google Shape;154;p28"/>
          <p:cNvSpPr/>
          <p:nvPr/>
        </p:nvSpPr>
        <p:spPr>
          <a:xfrm>
            <a:off x="443586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5" name="Google Shape;155;p28"/>
          <p:cNvSpPr/>
          <p:nvPr/>
        </p:nvSpPr>
        <p:spPr>
          <a:xfrm>
            <a:off x="509443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6" name="Google Shape;156;p28"/>
          <p:cNvSpPr/>
          <p:nvPr/>
        </p:nvSpPr>
        <p:spPr>
          <a:xfrm>
            <a:off x="575301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7" name="Google Shape;157;p28"/>
          <p:cNvSpPr/>
          <p:nvPr/>
        </p:nvSpPr>
        <p:spPr>
          <a:xfrm>
            <a:off x="641158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8" name="Google Shape;158;p28"/>
          <p:cNvSpPr/>
          <p:nvPr/>
        </p:nvSpPr>
        <p:spPr>
          <a:xfrm>
            <a:off x="707015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9" name="Google Shape;159;p28"/>
          <p:cNvSpPr/>
          <p:nvPr/>
        </p:nvSpPr>
        <p:spPr>
          <a:xfrm>
            <a:off x="772873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0" name="Google Shape;160;p28"/>
          <p:cNvSpPr/>
          <p:nvPr/>
        </p:nvSpPr>
        <p:spPr>
          <a:xfrm>
            <a:off x="838730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1" name="Google Shape;161;p28"/>
          <p:cNvSpPr/>
          <p:nvPr/>
        </p:nvSpPr>
        <p:spPr>
          <a:xfrm>
            <a:off x="90487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2" name="Google Shape;162;p2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Right" showMasterSp="0">
  <p:cSld name="Grid Margin Right">
    <p:spTree>
      <p:nvGrpSpPr>
        <p:cNvPr id="163" name="Shape 163"/>
        <p:cNvGrpSpPr/>
        <p:nvPr/>
      </p:nvGrpSpPr>
      <p:grpSpPr>
        <a:xfrm>
          <a:off x="0" y="0"/>
          <a:ext cx="0" cy="0"/>
          <a:chOff x="0" y="0"/>
          <a:chExt cx="0" cy="0"/>
        </a:xfrm>
      </p:grpSpPr>
      <p:sp>
        <p:nvSpPr>
          <p:cNvPr id="164" name="Google Shape;164;p29"/>
          <p:cNvSpPr/>
          <p:nvPr/>
        </p:nvSpPr>
        <p:spPr>
          <a:xfrm>
            <a:off x="47625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5" name="Google Shape;165;p29"/>
          <p:cNvSpPr/>
          <p:nvPr/>
        </p:nvSpPr>
        <p:spPr>
          <a:xfrm>
            <a:off x="113482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6" name="Google Shape;166;p29"/>
          <p:cNvSpPr/>
          <p:nvPr/>
        </p:nvSpPr>
        <p:spPr>
          <a:xfrm>
            <a:off x="179339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7" name="Google Shape;167;p29"/>
          <p:cNvSpPr/>
          <p:nvPr/>
        </p:nvSpPr>
        <p:spPr>
          <a:xfrm>
            <a:off x="245196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8" name="Google Shape;168;p29"/>
          <p:cNvSpPr/>
          <p:nvPr/>
        </p:nvSpPr>
        <p:spPr>
          <a:xfrm>
            <a:off x="311054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9" name="Google Shape;169;p29"/>
          <p:cNvSpPr/>
          <p:nvPr/>
        </p:nvSpPr>
        <p:spPr>
          <a:xfrm>
            <a:off x="376911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0" name="Google Shape;170;p29"/>
          <p:cNvSpPr/>
          <p:nvPr/>
        </p:nvSpPr>
        <p:spPr>
          <a:xfrm>
            <a:off x="442768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1" name="Google Shape;171;p29"/>
          <p:cNvSpPr/>
          <p:nvPr/>
        </p:nvSpPr>
        <p:spPr>
          <a:xfrm>
            <a:off x="508626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2" name="Google Shape;172;p29"/>
          <p:cNvSpPr/>
          <p:nvPr/>
        </p:nvSpPr>
        <p:spPr>
          <a:xfrm>
            <a:off x="574483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3" name="Google Shape;173;p29"/>
          <p:cNvSpPr/>
          <p:nvPr/>
        </p:nvSpPr>
        <p:spPr>
          <a:xfrm>
            <a:off x="640340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4" name="Google Shape;174;p29"/>
          <p:cNvSpPr/>
          <p:nvPr/>
        </p:nvSpPr>
        <p:spPr>
          <a:xfrm>
            <a:off x="706198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5" name="Google Shape;175;p29"/>
          <p:cNvSpPr/>
          <p:nvPr/>
        </p:nvSpPr>
        <p:spPr>
          <a:xfrm>
            <a:off x="772055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6" name="Google Shape;176;p29"/>
          <p:cNvSpPr/>
          <p:nvPr/>
        </p:nvSpPr>
        <p:spPr>
          <a:xfrm>
            <a:off x="23812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7" name="Google Shape;177;p2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Full" showMasterSp="0">
  <p:cSld name="Grid Full">
    <p:spTree>
      <p:nvGrpSpPr>
        <p:cNvPr id="178" name="Shape 178"/>
        <p:cNvGrpSpPr/>
        <p:nvPr/>
      </p:nvGrpSpPr>
      <p:grpSpPr>
        <a:xfrm>
          <a:off x="0" y="0"/>
          <a:ext cx="0" cy="0"/>
          <a:chOff x="0" y="0"/>
          <a:chExt cx="0" cy="0"/>
        </a:xfrm>
      </p:grpSpPr>
      <p:sp>
        <p:nvSpPr>
          <p:cNvPr id="179" name="Google Shape;179;p30"/>
          <p:cNvSpPr/>
          <p:nvPr/>
        </p:nvSpPr>
        <p:spPr>
          <a:xfrm>
            <a:off x="47625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0" name="Google Shape;180;p30"/>
          <p:cNvSpPr/>
          <p:nvPr/>
        </p:nvSpPr>
        <p:spPr>
          <a:xfrm>
            <a:off x="1188633"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1" name="Google Shape;181;p30"/>
          <p:cNvSpPr/>
          <p:nvPr/>
        </p:nvSpPr>
        <p:spPr>
          <a:xfrm>
            <a:off x="1901017"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2" name="Google Shape;182;p30"/>
          <p:cNvSpPr/>
          <p:nvPr/>
        </p:nvSpPr>
        <p:spPr>
          <a:xfrm>
            <a:off x="2613401"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3" name="Google Shape;183;p30"/>
          <p:cNvSpPr/>
          <p:nvPr/>
        </p:nvSpPr>
        <p:spPr>
          <a:xfrm>
            <a:off x="3325785"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4" name="Google Shape;184;p30"/>
          <p:cNvSpPr/>
          <p:nvPr/>
        </p:nvSpPr>
        <p:spPr>
          <a:xfrm>
            <a:off x="4038168"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5" name="Google Shape;185;p30"/>
          <p:cNvSpPr/>
          <p:nvPr/>
        </p:nvSpPr>
        <p:spPr>
          <a:xfrm>
            <a:off x="4750552"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6" name="Google Shape;186;p30"/>
          <p:cNvSpPr/>
          <p:nvPr/>
        </p:nvSpPr>
        <p:spPr>
          <a:xfrm>
            <a:off x="546293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7" name="Google Shape;187;p30"/>
          <p:cNvSpPr/>
          <p:nvPr/>
        </p:nvSpPr>
        <p:spPr>
          <a:xfrm>
            <a:off x="617532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8" name="Google Shape;188;p30"/>
          <p:cNvSpPr/>
          <p:nvPr/>
        </p:nvSpPr>
        <p:spPr>
          <a:xfrm>
            <a:off x="6887704"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9" name="Google Shape;189;p30"/>
          <p:cNvSpPr/>
          <p:nvPr/>
        </p:nvSpPr>
        <p:spPr>
          <a:xfrm>
            <a:off x="760008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0" name="Google Shape;190;p30"/>
          <p:cNvSpPr/>
          <p:nvPr/>
        </p:nvSpPr>
        <p:spPr>
          <a:xfrm>
            <a:off x="831247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1" name="Google Shape;191;p30"/>
          <p:cNvSpPr/>
          <p:nvPr/>
        </p:nvSpPr>
        <p:spPr>
          <a:xfrm>
            <a:off x="238125" y="238125"/>
            <a:ext cx="86679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2" name="Google Shape;192;p3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93" name="Shape 193"/>
        <p:cNvGrpSpPr/>
        <p:nvPr/>
      </p:nvGrpSpPr>
      <p:grpSpPr>
        <a:xfrm>
          <a:off x="0" y="0"/>
          <a:ext cx="0" cy="0"/>
          <a:chOff x="0" y="0"/>
          <a:chExt cx="0" cy="0"/>
        </a:xfrm>
      </p:grpSpPr>
      <p:sp>
        <p:nvSpPr>
          <p:cNvPr id="194" name="Google Shape;194;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5" name="Google Shape;195;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6" name="Google Shape;196;p31"/>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TOC, long">
  <p:cSld name="PATH: TOC, long">
    <p:spTree>
      <p:nvGrpSpPr>
        <p:cNvPr id="25" name="Shape 25"/>
        <p:cNvGrpSpPr/>
        <p:nvPr/>
      </p:nvGrpSpPr>
      <p:grpSpPr>
        <a:xfrm>
          <a:off x="0" y="0"/>
          <a:ext cx="0" cy="0"/>
          <a:chOff x="0" y="0"/>
          <a:chExt cx="0" cy="0"/>
        </a:xfrm>
      </p:grpSpPr>
      <p:sp>
        <p:nvSpPr>
          <p:cNvPr id="26" name="Google Shape;26;p4"/>
          <p:cNvSpPr txBox="1"/>
          <p:nvPr>
            <p:ph idx="1" type="body"/>
          </p:nvPr>
        </p:nvSpPr>
        <p:spPr>
          <a:xfrm>
            <a:off x="571500" y="69869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accent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7" name="Google Shape;27;p4"/>
          <p:cNvSpPr txBox="1"/>
          <p:nvPr>
            <p:ph idx="2" type="body"/>
          </p:nvPr>
        </p:nvSpPr>
        <p:spPr>
          <a:xfrm>
            <a:off x="2010104" y="69869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8" name="Google Shape;28;p4"/>
          <p:cNvSpPr txBox="1"/>
          <p:nvPr>
            <p:ph idx="3" type="body"/>
          </p:nvPr>
        </p:nvSpPr>
        <p:spPr>
          <a:xfrm>
            <a:off x="571500" y="117743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9" name="Google Shape;29;p4"/>
          <p:cNvSpPr txBox="1"/>
          <p:nvPr>
            <p:ph idx="4" type="body"/>
          </p:nvPr>
        </p:nvSpPr>
        <p:spPr>
          <a:xfrm>
            <a:off x="2010104" y="3575301"/>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0" name="Google Shape;30;p4"/>
          <p:cNvSpPr txBox="1"/>
          <p:nvPr>
            <p:ph idx="5" type="body"/>
          </p:nvPr>
        </p:nvSpPr>
        <p:spPr>
          <a:xfrm>
            <a:off x="571500" y="1660171"/>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1" name="Google Shape;31;p4"/>
          <p:cNvSpPr txBox="1"/>
          <p:nvPr>
            <p:ph idx="6" type="body"/>
          </p:nvPr>
        </p:nvSpPr>
        <p:spPr>
          <a:xfrm>
            <a:off x="2010104" y="405351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2" name="Google Shape;32;p4"/>
          <p:cNvSpPr txBox="1"/>
          <p:nvPr>
            <p:ph idx="7" type="body"/>
          </p:nvPr>
        </p:nvSpPr>
        <p:spPr>
          <a:xfrm>
            <a:off x="571500" y="2137457"/>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3" name="Google Shape;33;p4"/>
          <p:cNvSpPr/>
          <p:nvPr/>
        </p:nvSpPr>
        <p:spPr>
          <a:xfrm>
            <a:off x="399553" y="4693257"/>
            <a:ext cx="8349000" cy="345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 name="Google Shape;34;p4"/>
          <p:cNvSpPr txBox="1"/>
          <p:nvPr>
            <p:ph idx="8" type="body"/>
          </p:nvPr>
        </p:nvSpPr>
        <p:spPr>
          <a:xfrm>
            <a:off x="2010104" y="2614743"/>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5" name="Google Shape;35;p4"/>
          <p:cNvSpPr txBox="1"/>
          <p:nvPr>
            <p:ph idx="9" type="body"/>
          </p:nvPr>
        </p:nvSpPr>
        <p:spPr>
          <a:xfrm>
            <a:off x="2010104" y="3092615"/>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6" name="Google Shape;36;p4"/>
          <p:cNvSpPr txBox="1"/>
          <p:nvPr>
            <p:ph idx="13" type="body"/>
          </p:nvPr>
        </p:nvSpPr>
        <p:spPr>
          <a:xfrm>
            <a:off x="2010104" y="2137457"/>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7" name="Google Shape;37;p4"/>
          <p:cNvSpPr txBox="1"/>
          <p:nvPr>
            <p:ph idx="14" type="body"/>
          </p:nvPr>
        </p:nvSpPr>
        <p:spPr>
          <a:xfrm>
            <a:off x="2010104" y="117743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8" name="Google Shape;38;p4"/>
          <p:cNvSpPr txBox="1"/>
          <p:nvPr>
            <p:ph idx="15" type="body"/>
          </p:nvPr>
        </p:nvSpPr>
        <p:spPr>
          <a:xfrm>
            <a:off x="2010104" y="1660171"/>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9" name="Google Shape;39;p4"/>
          <p:cNvSpPr txBox="1"/>
          <p:nvPr>
            <p:ph idx="16" type="body"/>
          </p:nvPr>
        </p:nvSpPr>
        <p:spPr>
          <a:xfrm>
            <a:off x="571500" y="2614743"/>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0" name="Google Shape;40;p4"/>
          <p:cNvSpPr txBox="1"/>
          <p:nvPr>
            <p:ph idx="17" type="body"/>
          </p:nvPr>
        </p:nvSpPr>
        <p:spPr>
          <a:xfrm>
            <a:off x="571500" y="3093483"/>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1" name="Google Shape;41;p4"/>
          <p:cNvSpPr txBox="1"/>
          <p:nvPr>
            <p:ph idx="18" type="body"/>
          </p:nvPr>
        </p:nvSpPr>
        <p:spPr>
          <a:xfrm>
            <a:off x="571500" y="3575301"/>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2" name="Google Shape;42;p4"/>
          <p:cNvSpPr txBox="1"/>
          <p:nvPr>
            <p:ph idx="19" type="body"/>
          </p:nvPr>
        </p:nvSpPr>
        <p:spPr>
          <a:xfrm>
            <a:off x="571500" y="405351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7" name="Shape 197"/>
        <p:cNvGrpSpPr/>
        <p:nvPr/>
      </p:nvGrpSpPr>
      <p:grpSpPr>
        <a:xfrm>
          <a:off x="0" y="0"/>
          <a:ext cx="0" cy="0"/>
          <a:chOff x="0" y="0"/>
          <a:chExt cx="0" cy="0"/>
        </a:xfrm>
      </p:grpSpPr>
      <p:sp>
        <p:nvSpPr>
          <p:cNvPr id="198" name="Google Shape;198;p32"/>
          <p:cNvSpPr txBox="1"/>
          <p:nvPr>
            <p:ph type="ctrTitle"/>
          </p:nvPr>
        </p:nvSpPr>
        <p:spPr>
          <a:xfrm>
            <a:off x="311708" y="744575"/>
            <a:ext cx="8520600" cy="20526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99" name="Google Shape;199;p32"/>
          <p:cNvSpPr txBox="1"/>
          <p:nvPr>
            <p:ph idx="1" type="subTitle"/>
          </p:nvPr>
        </p:nvSpPr>
        <p:spPr>
          <a:xfrm>
            <a:off x="311700" y="2834125"/>
            <a:ext cx="8520600" cy="792600"/>
          </a:xfrm>
          <a:prstGeom prst="rect">
            <a:avLst/>
          </a:prstGeom>
          <a:noFill/>
          <a:ln>
            <a:noFill/>
          </a:ln>
        </p:spPr>
        <p:txBody>
          <a:bodyPr anchorCtr="0" anchor="t" bIns="19050" lIns="19050" spcFirstLastPara="1" rIns="19050" wrap="square" tIns="19050">
            <a:normAutofit/>
          </a:bodyPr>
          <a:lstStyle>
            <a:lvl1pPr lvl="0" rtl="0" algn="ctr">
              <a:lnSpc>
                <a:spcPct val="100000"/>
              </a:lnSpc>
              <a:spcBef>
                <a:spcPts val="200"/>
              </a:spcBef>
              <a:spcAft>
                <a:spcPts val="0"/>
              </a:spcAft>
              <a:buSzPts val="2800"/>
              <a:buNone/>
              <a:defRPr sz="2800"/>
            </a:lvl1pPr>
            <a:lvl2pPr lvl="1" rtl="0" algn="ctr">
              <a:lnSpc>
                <a:spcPct val="100000"/>
              </a:lnSpc>
              <a:spcBef>
                <a:spcPts val="2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200"/>
              </a:spcBef>
              <a:spcAft>
                <a:spcPts val="0"/>
              </a:spcAft>
              <a:buSzPts val="2800"/>
              <a:buNone/>
              <a:defRPr sz="2800"/>
            </a:lvl6pPr>
            <a:lvl7pPr lvl="6" rtl="0" algn="ctr">
              <a:lnSpc>
                <a:spcPct val="100000"/>
              </a:lnSpc>
              <a:spcBef>
                <a:spcPts val="200"/>
              </a:spcBef>
              <a:spcAft>
                <a:spcPts val="0"/>
              </a:spcAft>
              <a:buSzPts val="2800"/>
              <a:buNone/>
              <a:defRPr sz="2800"/>
            </a:lvl7pPr>
            <a:lvl8pPr lvl="7" rtl="0" algn="ctr">
              <a:lnSpc>
                <a:spcPct val="100000"/>
              </a:lnSpc>
              <a:spcBef>
                <a:spcPts val="200"/>
              </a:spcBef>
              <a:spcAft>
                <a:spcPts val="0"/>
              </a:spcAft>
              <a:buSzPts val="2800"/>
              <a:buNone/>
              <a:defRPr sz="2800"/>
            </a:lvl8pPr>
            <a:lvl9pPr lvl="8" rtl="0" algn="ctr">
              <a:lnSpc>
                <a:spcPct val="100000"/>
              </a:lnSpc>
              <a:spcBef>
                <a:spcPts val="200"/>
              </a:spcBef>
              <a:spcAft>
                <a:spcPts val="0"/>
              </a:spcAft>
              <a:buSzPts val="2800"/>
              <a:buNone/>
              <a:defRPr sz="2800"/>
            </a:lvl9pPr>
          </a:lstStyle>
          <a:p/>
        </p:txBody>
      </p:sp>
      <p:sp>
        <p:nvSpPr>
          <p:cNvPr id="200" name="Google Shape;200;p32"/>
          <p:cNvSpPr txBox="1"/>
          <p:nvPr>
            <p:ph idx="12" type="sldNum"/>
          </p:nvPr>
        </p:nvSpPr>
        <p:spPr>
          <a:xfrm>
            <a:off x="8472458" y="4663217"/>
            <a:ext cx="5487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x">
  <p:cSld name="TITLE_AND_BODY">
    <p:spTree>
      <p:nvGrpSpPr>
        <p:cNvPr id="208" name="Shape 208"/>
        <p:cNvGrpSpPr/>
        <p:nvPr/>
      </p:nvGrpSpPr>
      <p:grpSpPr>
        <a:xfrm>
          <a:off x="0" y="0"/>
          <a:ext cx="0" cy="0"/>
          <a:chOff x="0" y="0"/>
          <a:chExt cx="0" cy="0"/>
        </a:xfrm>
      </p:grpSpPr>
      <p:sp>
        <p:nvSpPr>
          <p:cNvPr id="209" name="Google Shape;209;p34"/>
          <p:cNvSpPr txBox="1"/>
          <p:nvPr>
            <p:ph idx="1" type="body"/>
          </p:nvPr>
        </p:nvSpPr>
        <p:spPr>
          <a:xfrm>
            <a:off x="1533915" y="3162933"/>
            <a:ext cx="3571800" cy="4524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700"/>
              <a:buFont typeface="Arial"/>
              <a:buNone/>
              <a:defRPr sz="2700"/>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0" name="Google Shape;210;p34"/>
          <p:cNvSpPr txBox="1"/>
          <p:nvPr>
            <p:ph idx="2" type="body"/>
          </p:nvPr>
        </p:nvSpPr>
        <p:spPr>
          <a:xfrm>
            <a:off x="1533915" y="3634421"/>
            <a:ext cx="35718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65DB4E"/>
              </a:buClr>
              <a:buSzPts val="1400"/>
              <a:buFont typeface="Arial"/>
              <a:buNone/>
              <a:defRPr sz="1400" cap="none">
                <a:solidFill>
                  <a:srgbClr val="65DB4E"/>
                </a:solidFill>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1" name="Google Shape;211;p3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ltra Slim 02" showMasterSp="0">
  <p:cSld name="Ultra Slim 02">
    <p:spTree>
      <p:nvGrpSpPr>
        <p:cNvPr id="212" name="Shape 212"/>
        <p:cNvGrpSpPr/>
        <p:nvPr/>
      </p:nvGrpSpPr>
      <p:grpSpPr>
        <a:xfrm>
          <a:off x="0" y="0"/>
          <a:ext cx="0" cy="0"/>
          <a:chOff x="0" y="0"/>
          <a:chExt cx="0" cy="0"/>
        </a:xfrm>
      </p:grpSpPr>
      <p:pic>
        <p:nvPicPr>
          <p:cNvPr descr="TH-Pattern-02.jpg" id="213" name="Google Shape;213;p35"/>
          <p:cNvPicPr preferRelativeResize="0"/>
          <p:nvPr/>
        </p:nvPicPr>
        <p:blipFill rotWithShape="1">
          <a:blip r:embed="rId2">
            <a:alphaModFix/>
          </a:blip>
          <a:srcRect b="0" l="58754" r="38638" t="0"/>
          <a:stretch/>
        </p:blipFill>
        <p:spPr>
          <a:xfrm>
            <a:off x="8907466" y="0"/>
            <a:ext cx="238445" cy="5143500"/>
          </a:xfrm>
          <a:prstGeom prst="rect">
            <a:avLst/>
          </a:prstGeom>
          <a:noFill/>
          <a:ln>
            <a:noFill/>
          </a:ln>
        </p:spPr>
      </p:pic>
      <p:sp>
        <p:nvSpPr>
          <p:cNvPr id="214" name="Google Shape;214;p35"/>
          <p:cNvSpPr txBox="1"/>
          <p:nvPr>
            <p:ph idx="1" type="body"/>
          </p:nvPr>
        </p:nvSpPr>
        <p:spPr>
          <a:xfrm>
            <a:off x="476748" y="476020"/>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1400"/>
              <a:buFont typeface="Arial"/>
              <a:buNone/>
              <a:defRPr sz="14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5" name="Google Shape;215;p35"/>
          <p:cNvSpPr txBox="1"/>
          <p:nvPr>
            <p:ph idx="2" type="body"/>
          </p:nvPr>
        </p:nvSpPr>
        <p:spPr>
          <a:xfrm>
            <a:off x="476748" y="738611"/>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E4648E"/>
              </a:buClr>
              <a:buSzPts val="1400"/>
              <a:buFont typeface="Arial"/>
              <a:buNone/>
              <a:defRPr sz="1400" cap="none">
                <a:solidFill>
                  <a:srgbClr val="E4648E"/>
                </a:solidFil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6" name="Google Shape;216;p35"/>
          <p:cNvSpPr txBox="1"/>
          <p:nvPr>
            <p:ph idx="3" type="body"/>
          </p:nvPr>
        </p:nvSpPr>
        <p:spPr>
          <a:xfrm>
            <a:off x="3110542" y="2095500"/>
            <a:ext cx="4933800" cy="2575200"/>
          </a:xfrm>
          <a:prstGeom prst="rect">
            <a:avLst/>
          </a:prstGeom>
          <a:noFill/>
          <a:ln>
            <a:noFill/>
          </a:ln>
        </p:spPr>
        <p:txBody>
          <a:bodyPr anchorCtr="0" anchor="t" bIns="19050" lIns="19050" spcFirstLastPara="1" rIns="19050" wrap="square" tIns="19050">
            <a:no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7" name="Google Shape;217;p35"/>
          <p:cNvSpPr txBox="1"/>
          <p:nvPr>
            <p:ph idx="4" type="body"/>
          </p:nvPr>
        </p:nvSpPr>
        <p:spPr>
          <a:xfrm>
            <a:off x="476250" y="2096154"/>
            <a:ext cx="2304000" cy="1124100"/>
          </a:xfrm>
          <a:prstGeom prst="rect">
            <a:avLst/>
          </a:prstGeom>
          <a:noFill/>
          <a:ln>
            <a:noFill/>
          </a:ln>
        </p:spPr>
        <p:txBody>
          <a:bodyPr anchorCtr="0" anchor="t" bIns="19050" lIns="19050" spcFirstLastPara="1" rIns="19050" wrap="square" tIns="19050">
            <a:sp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8" name="Google Shape;218;p3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showMasterSp="0">
  <p:cSld name="Divider 02">
    <p:spTree>
      <p:nvGrpSpPr>
        <p:cNvPr id="219" name="Shape 219"/>
        <p:cNvGrpSpPr/>
        <p:nvPr/>
      </p:nvGrpSpPr>
      <p:grpSpPr>
        <a:xfrm>
          <a:off x="0" y="0"/>
          <a:ext cx="0" cy="0"/>
          <a:chOff x="0" y="0"/>
          <a:chExt cx="0" cy="0"/>
        </a:xfrm>
      </p:grpSpPr>
      <p:pic>
        <p:nvPicPr>
          <p:cNvPr descr="TH-Shape-01.png" id="220" name="Google Shape;220;p36"/>
          <p:cNvPicPr preferRelativeResize="0"/>
          <p:nvPr/>
        </p:nvPicPr>
        <p:blipFill rotWithShape="1">
          <a:blip r:embed="rId2">
            <a:alphaModFix/>
          </a:blip>
          <a:srcRect b="805" l="28946" r="28942" t="78966"/>
          <a:stretch/>
        </p:blipFill>
        <p:spPr>
          <a:xfrm rot="-5400000">
            <a:off x="-1380884" y="1381124"/>
            <a:ext cx="5141892" cy="2381250"/>
          </a:xfrm>
          <a:prstGeom prst="rect">
            <a:avLst/>
          </a:prstGeom>
          <a:noFill/>
          <a:ln>
            <a:noFill/>
          </a:ln>
        </p:spPr>
      </p:pic>
      <p:sp>
        <p:nvSpPr>
          <p:cNvPr id="221" name="Google Shape;221;p36"/>
          <p:cNvSpPr txBox="1"/>
          <p:nvPr>
            <p:ph idx="1" type="body"/>
          </p:nvPr>
        </p:nvSpPr>
        <p:spPr>
          <a:xfrm>
            <a:off x="3118720" y="2381250"/>
            <a:ext cx="4938300" cy="381000"/>
          </a:xfrm>
          <a:prstGeom prst="rect">
            <a:avLst/>
          </a:prstGeom>
          <a:noFill/>
          <a:ln>
            <a:noFill/>
          </a:ln>
        </p:spPr>
        <p:txBody>
          <a:bodyPr anchorCtr="0" anchor="ctr"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300"/>
              <a:buFont typeface="Arial"/>
              <a:buNone/>
              <a:defRPr sz="23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22" name="Google Shape;222;p3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23" name="Shape 223"/>
        <p:cNvGrpSpPr/>
        <p:nvPr/>
      </p:nvGrpSpPr>
      <p:grpSpPr>
        <a:xfrm>
          <a:off x="0" y="0"/>
          <a:ext cx="0" cy="0"/>
          <a:chOff x="0" y="0"/>
          <a:chExt cx="0" cy="0"/>
        </a:xfrm>
      </p:grpSpPr>
      <p:sp>
        <p:nvSpPr>
          <p:cNvPr id="224" name="Google Shape;224;p3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Left" showMasterSp="0">
  <p:cSld name="Grid Margin Left">
    <p:spTree>
      <p:nvGrpSpPr>
        <p:cNvPr id="225" name="Shape 225"/>
        <p:cNvGrpSpPr/>
        <p:nvPr/>
      </p:nvGrpSpPr>
      <p:grpSpPr>
        <a:xfrm>
          <a:off x="0" y="0"/>
          <a:ext cx="0" cy="0"/>
          <a:chOff x="0" y="0"/>
          <a:chExt cx="0" cy="0"/>
        </a:xfrm>
      </p:grpSpPr>
      <p:sp>
        <p:nvSpPr>
          <p:cNvPr id="226" name="Google Shape;226;p38"/>
          <p:cNvSpPr/>
          <p:nvPr/>
        </p:nvSpPr>
        <p:spPr>
          <a:xfrm>
            <a:off x="114300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7" name="Google Shape;227;p38"/>
          <p:cNvSpPr/>
          <p:nvPr/>
        </p:nvSpPr>
        <p:spPr>
          <a:xfrm>
            <a:off x="180157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8" name="Google Shape;228;p38"/>
          <p:cNvSpPr/>
          <p:nvPr/>
        </p:nvSpPr>
        <p:spPr>
          <a:xfrm>
            <a:off x="246014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9" name="Google Shape;229;p38"/>
          <p:cNvSpPr/>
          <p:nvPr/>
        </p:nvSpPr>
        <p:spPr>
          <a:xfrm>
            <a:off x="311871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0" name="Google Shape;230;p38"/>
          <p:cNvSpPr/>
          <p:nvPr/>
        </p:nvSpPr>
        <p:spPr>
          <a:xfrm>
            <a:off x="377729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1" name="Google Shape;231;p38"/>
          <p:cNvSpPr/>
          <p:nvPr/>
        </p:nvSpPr>
        <p:spPr>
          <a:xfrm>
            <a:off x="443586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2" name="Google Shape;232;p38"/>
          <p:cNvSpPr/>
          <p:nvPr/>
        </p:nvSpPr>
        <p:spPr>
          <a:xfrm>
            <a:off x="509443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3" name="Google Shape;233;p38"/>
          <p:cNvSpPr/>
          <p:nvPr/>
        </p:nvSpPr>
        <p:spPr>
          <a:xfrm>
            <a:off x="575301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4" name="Google Shape;234;p38"/>
          <p:cNvSpPr/>
          <p:nvPr/>
        </p:nvSpPr>
        <p:spPr>
          <a:xfrm>
            <a:off x="641158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5" name="Google Shape;235;p38"/>
          <p:cNvSpPr/>
          <p:nvPr/>
        </p:nvSpPr>
        <p:spPr>
          <a:xfrm>
            <a:off x="707015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6" name="Google Shape;236;p38"/>
          <p:cNvSpPr/>
          <p:nvPr/>
        </p:nvSpPr>
        <p:spPr>
          <a:xfrm>
            <a:off x="772873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7" name="Google Shape;237;p38"/>
          <p:cNvSpPr/>
          <p:nvPr/>
        </p:nvSpPr>
        <p:spPr>
          <a:xfrm>
            <a:off x="838730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8" name="Google Shape;238;p38"/>
          <p:cNvSpPr/>
          <p:nvPr/>
        </p:nvSpPr>
        <p:spPr>
          <a:xfrm>
            <a:off x="90487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9" name="Google Shape;239;p3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Right" showMasterSp="0">
  <p:cSld name="Grid Margin Right">
    <p:spTree>
      <p:nvGrpSpPr>
        <p:cNvPr id="240" name="Shape 240"/>
        <p:cNvGrpSpPr/>
        <p:nvPr/>
      </p:nvGrpSpPr>
      <p:grpSpPr>
        <a:xfrm>
          <a:off x="0" y="0"/>
          <a:ext cx="0" cy="0"/>
          <a:chOff x="0" y="0"/>
          <a:chExt cx="0" cy="0"/>
        </a:xfrm>
      </p:grpSpPr>
      <p:sp>
        <p:nvSpPr>
          <p:cNvPr id="241" name="Google Shape;241;p39"/>
          <p:cNvSpPr/>
          <p:nvPr/>
        </p:nvSpPr>
        <p:spPr>
          <a:xfrm>
            <a:off x="47625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2" name="Google Shape;242;p39"/>
          <p:cNvSpPr/>
          <p:nvPr/>
        </p:nvSpPr>
        <p:spPr>
          <a:xfrm>
            <a:off x="113482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3" name="Google Shape;243;p39"/>
          <p:cNvSpPr/>
          <p:nvPr/>
        </p:nvSpPr>
        <p:spPr>
          <a:xfrm>
            <a:off x="179339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4" name="Google Shape;244;p39"/>
          <p:cNvSpPr/>
          <p:nvPr/>
        </p:nvSpPr>
        <p:spPr>
          <a:xfrm>
            <a:off x="245196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5" name="Google Shape;245;p39"/>
          <p:cNvSpPr/>
          <p:nvPr/>
        </p:nvSpPr>
        <p:spPr>
          <a:xfrm>
            <a:off x="311054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6" name="Google Shape;246;p39"/>
          <p:cNvSpPr/>
          <p:nvPr/>
        </p:nvSpPr>
        <p:spPr>
          <a:xfrm>
            <a:off x="376911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7" name="Google Shape;247;p39"/>
          <p:cNvSpPr/>
          <p:nvPr/>
        </p:nvSpPr>
        <p:spPr>
          <a:xfrm>
            <a:off x="442768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8" name="Google Shape;248;p39"/>
          <p:cNvSpPr/>
          <p:nvPr/>
        </p:nvSpPr>
        <p:spPr>
          <a:xfrm>
            <a:off x="508626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9" name="Google Shape;249;p39"/>
          <p:cNvSpPr/>
          <p:nvPr/>
        </p:nvSpPr>
        <p:spPr>
          <a:xfrm>
            <a:off x="574483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0" name="Google Shape;250;p39"/>
          <p:cNvSpPr/>
          <p:nvPr/>
        </p:nvSpPr>
        <p:spPr>
          <a:xfrm>
            <a:off x="640340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1" name="Google Shape;251;p39"/>
          <p:cNvSpPr/>
          <p:nvPr/>
        </p:nvSpPr>
        <p:spPr>
          <a:xfrm>
            <a:off x="706198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2" name="Google Shape;252;p39"/>
          <p:cNvSpPr/>
          <p:nvPr/>
        </p:nvSpPr>
        <p:spPr>
          <a:xfrm>
            <a:off x="772055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3" name="Google Shape;253;p39"/>
          <p:cNvSpPr/>
          <p:nvPr/>
        </p:nvSpPr>
        <p:spPr>
          <a:xfrm>
            <a:off x="23812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4" name="Google Shape;254;p3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Full" showMasterSp="0">
  <p:cSld name="Grid Full">
    <p:spTree>
      <p:nvGrpSpPr>
        <p:cNvPr id="255" name="Shape 255"/>
        <p:cNvGrpSpPr/>
        <p:nvPr/>
      </p:nvGrpSpPr>
      <p:grpSpPr>
        <a:xfrm>
          <a:off x="0" y="0"/>
          <a:ext cx="0" cy="0"/>
          <a:chOff x="0" y="0"/>
          <a:chExt cx="0" cy="0"/>
        </a:xfrm>
      </p:grpSpPr>
      <p:sp>
        <p:nvSpPr>
          <p:cNvPr id="256" name="Google Shape;256;p40"/>
          <p:cNvSpPr/>
          <p:nvPr/>
        </p:nvSpPr>
        <p:spPr>
          <a:xfrm>
            <a:off x="47625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7" name="Google Shape;257;p40"/>
          <p:cNvSpPr/>
          <p:nvPr/>
        </p:nvSpPr>
        <p:spPr>
          <a:xfrm>
            <a:off x="1188633"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8" name="Google Shape;258;p40"/>
          <p:cNvSpPr/>
          <p:nvPr/>
        </p:nvSpPr>
        <p:spPr>
          <a:xfrm>
            <a:off x="1901017"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9" name="Google Shape;259;p40"/>
          <p:cNvSpPr/>
          <p:nvPr/>
        </p:nvSpPr>
        <p:spPr>
          <a:xfrm>
            <a:off x="2613401"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0" name="Google Shape;260;p40"/>
          <p:cNvSpPr/>
          <p:nvPr/>
        </p:nvSpPr>
        <p:spPr>
          <a:xfrm>
            <a:off x="3325785"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1" name="Google Shape;261;p40"/>
          <p:cNvSpPr/>
          <p:nvPr/>
        </p:nvSpPr>
        <p:spPr>
          <a:xfrm>
            <a:off x="4038168"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2" name="Google Shape;262;p40"/>
          <p:cNvSpPr/>
          <p:nvPr/>
        </p:nvSpPr>
        <p:spPr>
          <a:xfrm>
            <a:off x="4750552"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3" name="Google Shape;263;p40"/>
          <p:cNvSpPr/>
          <p:nvPr/>
        </p:nvSpPr>
        <p:spPr>
          <a:xfrm>
            <a:off x="546293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4" name="Google Shape;264;p40"/>
          <p:cNvSpPr/>
          <p:nvPr/>
        </p:nvSpPr>
        <p:spPr>
          <a:xfrm>
            <a:off x="617532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5" name="Google Shape;265;p40"/>
          <p:cNvSpPr/>
          <p:nvPr/>
        </p:nvSpPr>
        <p:spPr>
          <a:xfrm>
            <a:off x="6887704"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6" name="Google Shape;266;p40"/>
          <p:cNvSpPr/>
          <p:nvPr/>
        </p:nvSpPr>
        <p:spPr>
          <a:xfrm>
            <a:off x="760008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7" name="Google Shape;267;p40"/>
          <p:cNvSpPr/>
          <p:nvPr/>
        </p:nvSpPr>
        <p:spPr>
          <a:xfrm>
            <a:off x="831247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8" name="Google Shape;268;p40"/>
          <p:cNvSpPr/>
          <p:nvPr/>
        </p:nvSpPr>
        <p:spPr>
          <a:xfrm>
            <a:off x="238125" y="238125"/>
            <a:ext cx="86679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9" name="Google Shape;269;p4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0" name="Shape 270"/>
        <p:cNvGrpSpPr/>
        <p:nvPr/>
      </p:nvGrpSpPr>
      <p:grpSpPr>
        <a:xfrm>
          <a:off x="0" y="0"/>
          <a:ext cx="0" cy="0"/>
          <a:chOff x="0" y="0"/>
          <a:chExt cx="0" cy="0"/>
        </a:xfrm>
      </p:grpSpPr>
      <p:sp>
        <p:nvSpPr>
          <p:cNvPr id="271" name="Google Shape;271;p41"/>
          <p:cNvSpPr txBox="1"/>
          <p:nvPr>
            <p:ph type="ctrTitle"/>
          </p:nvPr>
        </p:nvSpPr>
        <p:spPr>
          <a:xfrm>
            <a:off x="311708" y="744575"/>
            <a:ext cx="8520600" cy="2052600"/>
          </a:xfrm>
          <a:prstGeom prst="rect">
            <a:avLst/>
          </a:prstGeom>
        </p:spPr>
        <p:txBody>
          <a:bodyPr anchorCtr="0" anchor="b" bIns="19050" lIns="19050" spcFirstLastPara="1" rIns="19050" wrap="square" tIns="1905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2" name="Google Shape;272;p41"/>
          <p:cNvSpPr txBox="1"/>
          <p:nvPr>
            <p:ph idx="1" type="subTitle"/>
          </p:nvPr>
        </p:nvSpPr>
        <p:spPr>
          <a:xfrm>
            <a:off x="311700" y="2834125"/>
            <a:ext cx="8520600" cy="792600"/>
          </a:xfrm>
          <a:prstGeom prst="rect">
            <a:avLst/>
          </a:prstGeom>
        </p:spPr>
        <p:txBody>
          <a:bodyPr anchorCtr="0" anchor="t" bIns="19050" lIns="19050" spcFirstLastPara="1" rIns="19050" wrap="square" tIns="19050">
            <a:normAutofit/>
          </a:bodyPr>
          <a:lstStyle>
            <a:lvl1pPr lvl="0" rtl="0" algn="ctr">
              <a:lnSpc>
                <a:spcPct val="100000"/>
              </a:lnSpc>
              <a:spcBef>
                <a:spcPts val="200"/>
              </a:spcBef>
              <a:spcAft>
                <a:spcPts val="0"/>
              </a:spcAft>
              <a:buSzPts val="2800"/>
              <a:buNone/>
              <a:defRPr sz="2800"/>
            </a:lvl1pPr>
            <a:lvl2pPr lvl="1" rtl="0" algn="ctr">
              <a:lnSpc>
                <a:spcPct val="100000"/>
              </a:lnSpc>
              <a:spcBef>
                <a:spcPts val="2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200"/>
              </a:spcBef>
              <a:spcAft>
                <a:spcPts val="0"/>
              </a:spcAft>
              <a:buSzPts val="2800"/>
              <a:buNone/>
              <a:defRPr sz="2800"/>
            </a:lvl6pPr>
            <a:lvl7pPr lvl="6" rtl="0" algn="ctr">
              <a:lnSpc>
                <a:spcPct val="100000"/>
              </a:lnSpc>
              <a:spcBef>
                <a:spcPts val="200"/>
              </a:spcBef>
              <a:spcAft>
                <a:spcPts val="0"/>
              </a:spcAft>
              <a:buSzPts val="2800"/>
              <a:buNone/>
              <a:defRPr sz="2800"/>
            </a:lvl7pPr>
            <a:lvl8pPr lvl="7" rtl="0" algn="ctr">
              <a:lnSpc>
                <a:spcPct val="100000"/>
              </a:lnSpc>
              <a:spcBef>
                <a:spcPts val="200"/>
              </a:spcBef>
              <a:spcAft>
                <a:spcPts val="0"/>
              </a:spcAft>
              <a:buSzPts val="2800"/>
              <a:buNone/>
              <a:defRPr sz="2800"/>
            </a:lvl8pPr>
            <a:lvl9pPr lvl="8" rtl="0" algn="ctr">
              <a:lnSpc>
                <a:spcPct val="100000"/>
              </a:lnSpc>
              <a:spcBef>
                <a:spcPts val="200"/>
              </a:spcBef>
              <a:spcAft>
                <a:spcPts val="0"/>
              </a:spcAft>
              <a:buSzPts val="2800"/>
              <a:buNone/>
              <a:defRPr sz="2800"/>
            </a:lvl9pPr>
          </a:lstStyle>
          <a:p/>
        </p:txBody>
      </p:sp>
      <p:sp>
        <p:nvSpPr>
          <p:cNvPr id="273" name="Google Shape;273;p41"/>
          <p:cNvSpPr txBox="1"/>
          <p:nvPr>
            <p:ph idx="12" type="sldNum"/>
          </p:nvPr>
        </p:nvSpPr>
        <p:spPr>
          <a:xfrm>
            <a:off x="8472458" y="4663217"/>
            <a:ext cx="548700" cy="146100"/>
          </a:xfrm>
          <a:prstGeom prst="rect">
            <a:avLst/>
          </a:prstGeom>
        </p:spPr>
        <p:txBody>
          <a:bodyPr anchorCtr="0" anchor="b" bIns="19050" lIns="19050" spcFirstLastPara="1" rIns="19050" wrap="square" tIns="1905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Red single thought/quote 1">
  <p:cSld name="PATH: Red single thought/quote 1">
    <p:spTree>
      <p:nvGrpSpPr>
        <p:cNvPr id="43" name="Shape 43"/>
        <p:cNvGrpSpPr/>
        <p:nvPr/>
      </p:nvGrpSpPr>
      <p:grpSpPr>
        <a:xfrm>
          <a:off x="0" y="0"/>
          <a:ext cx="0" cy="0"/>
          <a:chOff x="0" y="0"/>
          <a:chExt cx="0" cy="0"/>
        </a:xfrm>
      </p:grpSpPr>
      <p:sp>
        <p:nvSpPr>
          <p:cNvPr id="44" name="Google Shape;44;p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 name="Google Shape;45;p5"/>
          <p:cNvSpPr/>
          <p:nvPr/>
        </p:nvSpPr>
        <p:spPr>
          <a:xfrm>
            <a:off x="3387586" y="1371600"/>
            <a:ext cx="2415996" cy="2415996"/>
          </a:xfrm>
          <a:custGeom>
            <a:rect b="b" l="l" r="r" t="t"/>
            <a:pathLst>
              <a:path extrusionOk="0" h="3221328" w="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 name="Google Shape;46;p5"/>
          <p:cNvSpPr txBox="1"/>
          <p:nvPr>
            <p:ph idx="1" type="body"/>
          </p:nvPr>
        </p:nvSpPr>
        <p:spPr>
          <a:xfrm>
            <a:off x="1260921" y="1514475"/>
            <a:ext cx="6622200" cy="2114700"/>
          </a:xfrm>
          <a:prstGeom prst="rect">
            <a:avLst/>
          </a:prstGeom>
          <a:noFill/>
          <a:ln>
            <a:noFill/>
          </a:ln>
        </p:spPr>
        <p:txBody>
          <a:bodyPr anchorCtr="0" anchor="ctr" bIns="0" lIns="0" spcFirstLastPara="1" rIns="0" wrap="square" tIns="0">
            <a:normAutofit/>
          </a:bodyPr>
          <a:lstStyle>
            <a:lvl1pPr indent="-228600" lvl="0" marL="457200" algn="ctr">
              <a:lnSpc>
                <a:spcPct val="115000"/>
              </a:lnSpc>
              <a:spcBef>
                <a:spcPts val="0"/>
              </a:spcBef>
              <a:spcAft>
                <a:spcPts val="0"/>
              </a:spcAft>
              <a:buSzPts val="1800"/>
              <a:buNone/>
              <a:defRPr sz="3600">
                <a:solidFill>
                  <a:schemeClr val="lt1"/>
                </a:solidFill>
                <a:latin typeface="Arial"/>
                <a:ea typeface="Arial"/>
                <a:cs typeface="Arial"/>
                <a:sym typeface="Arial"/>
              </a:defRPr>
            </a:lvl1pPr>
            <a:lvl2pPr indent="-457200" lvl="1" marL="914400" algn="ctr">
              <a:lnSpc>
                <a:spcPct val="115000"/>
              </a:lnSpc>
              <a:spcBef>
                <a:spcPts val="1400"/>
              </a:spcBef>
              <a:spcAft>
                <a:spcPts val="0"/>
              </a:spcAft>
              <a:buClr>
                <a:schemeClr val="dk1"/>
              </a:buClr>
              <a:buSzPts val="3600"/>
              <a:buChar char="○"/>
              <a:defRPr sz="3600"/>
            </a:lvl2pPr>
            <a:lvl3pPr indent="-457200" lvl="2" marL="1371600" algn="ctr">
              <a:lnSpc>
                <a:spcPct val="115000"/>
              </a:lnSpc>
              <a:spcBef>
                <a:spcPts val="500"/>
              </a:spcBef>
              <a:spcAft>
                <a:spcPts val="0"/>
              </a:spcAft>
              <a:buClr>
                <a:schemeClr val="dk1"/>
              </a:buClr>
              <a:buSzPts val="3600"/>
              <a:buChar char="■"/>
              <a:defRPr sz="3600"/>
            </a:lvl3pPr>
            <a:lvl4pPr indent="-228600" lvl="3" marL="1828800" algn="ctr">
              <a:lnSpc>
                <a:spcPct val="115000"/>
              </a:lnSpc>
              <a:spcBef>
                <a:spcPts val="700"/>
              </a:spcBef>
              <a:spcAft>
                <a:spcPts val="0"/>
              </a:spcAft>
              <a:buSzPts val="1400"/>
              <a:buNone/>
              <a:defRPr sz="3600"/>
            </a:lvl4pPr>
            <a:lvl5pPr indent="-228600" lvl="4" marL="2286000" algn="ctr">
              <a:lnSpc>
                <a:spcPct val="115000"/>
              </a:lnSpc>
              <a:spcBef>
                <a:spcPts val="700"/>
              </a:spcBef>
              <a:spcAft>
                <a:spcPts val="0"/>
              </a:spcAft>
              <a:buSzPts val="1400"/>
              <a:buNone/>
              <a:defRPr sz="36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7" name="Google Shape;47;p5"/>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 name="Google Shape;48;p5"/>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 name="Google Shape;49;p5"/>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Split one column, header and text">
  <p:cSld name="PATH: Split one column, header and text">
    <p:spTree>
      <p:nvGrpSpPr>
        <p:cNvPr id="50" name="Shape 50"/>
        <p:cNvGrpSpPr/>
        <p:nvPr/>
      </p:nvGrpSpPr>
      <p:grpSpPr>
        <a:xfrm>
          <a:off x="0" y="0"/>
          <a:ext cx="0" cy="0"/>
          <a:chOff x="0" y="0"/>
          <a:chExt cx="0" cy="0"/>
        </a:xfrm>
      </p:grpSpPr>
      <p:sp>
        <p:nvSpPr>
          <p:cNvPr id="51" name="Google Shape;51;p6"/>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 name="Google Shape;52;p6"/>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3" name="Google Shape;53;p6"/>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54" name="Google Shape;54;p6"/>
          <p:cNvSpPr txBox="1"/>
          <p:nvPr>
            <p:ph idx="1" type="body"/>
          </p:nvPr>
        </p:nvSpPr>
        <p:spPr>
          <a:xfrm>
            <a:off x="571500" y="2057400"/>
            <a:ext cx="3828900" cy="986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accent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55" name="Google Shape;55;p6"/>
          <p:cNvSpPr txBox="1"/>
          <p:nvPr>
            <p:ph idx="2" type="body"/>
          </p:nvPr>
        </p:nvSpPr>
        <p:spPr>
          <a:xfrm>
            <a:off x="4743449" y="2057400"/>
            <a:ext cx="3857700" cy="1628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1200">
                <a:solidFill>
                  <a:schemeClr val="dk1"/>
                </a:solidFill>
              </a:defRPr>
            </a:lvl1pPr>
            <a:lvl2pPr indent="-298450" lvl="1" marL="914400" algn="l">
              <a:lnSpc>
                <a:spcPct val="115000"/>
              </a:lnSpc>
              <a:spcBef>
                <a:spcPts val="1400"/>
              </a:spcBef>
              <a:spcAft>
                <a:spcPts val="0"/>
              </a:spcAft>
              <a:buClr>
                <a:schemeClr val="dk1"/>
              </a:buClr>
              <a:buSzPts val="1100"/>
              <a:buChar char="○"/>
              <a:defRPr sz="1100"/>
            </a:lvl2pPr>
            <a:lvl3pPr indent="-298450" lvl="2" marL="1371600" algn="l">
              <a:lnSpc>
                <a:spcPct val="115000"/>
              </a:lnSpc>
              <a:spcBef>
                <a:spcPts val="500"/>
              </a:spcBef>
              <a:spcAft>
                <a:spcPts val="0"/>
              </a:spcAft>
              <a:buClr>
                <a:schemeClr val="dk1"/>
              </a:buClr>
              <a:buSzPts val="1100"/>
              <a:buChar char="■"/>
              <a:defRPr sz="1100"/>
            </a:lvl3pPr>
            <a:lvl4pPr indent="-228600" lvl="3" marL="1828800" algn="l">
              <a:lnSpc>
                <a:spcPct val="115000"/>
              </a:lnSpc>
              <a:spcBef>
                <a:spcPts val="500"/>
              </a:spcBef>
              <a:spcAft>
                <a:spcPts val="0"/>
              </a:spcAft>
              <a:buSzPts val="1400"/>
              <a:buNone/>
              <a:defRPr sz="1100"/>
            </a:lvl4pPr>
            <a:lvl5pPr indent="-228600" lvl="4" marL="2286000" algn="l">
              <a:lnSpc>
                <a:spcPct val="115000"/>
              </a:lnSpc>
              <a:spcBef>
                <a:spcPts val="500"/>
              </a:spcBef>
              <a:spcAft>
                <a:spcPts val="0"/>
              </a:spcAft>
              <a:buSzPts val="1400"/>
              <a:buNone/>
              <a:defRPr sz="11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6" name="Shape 56"/>
        <p:cNvGrpSpPr/>
        <p:nvPr/>
      </p:nvGrpSpPr>
      <p:grpSpPr>
        <a:xfrm>
          <a:off x="0" y="0"/>
          <a:ext cx="0" cy="0"/>
          <a:chOff x="0" y="0"/>
          <a:chExt cx="0" cy="0"/>
        </a:xfrm>
      </p:grpSpPr>
      <p:sp>
        <p:nvSpPr>
          <p:cNvPr id="57" name="Google Shape;57;p7"/>
          <p:cNvSpPr/>
          <p:nvPr/>
        </p:nvSpPr>
        <p:spPr>
          <a:xfrm>
            <a:off x="0" y="0"/>
            <a:ext cx="2528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 name="Google Shape;58;p7"/>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59" name="Google Shape;59;p7"/>
          <p:cNvSpPr txBox="1"/>
          <p:nvPr>
            <p:ph idx="12" type="sldNum"/>
          </p:nvPr>
        </p:nvSpPr>
        <p:spPr>
          <a:xfrm>
            <a:off x="8508223" y="4784685"/>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60" name="Google Shape;60;p7"/>
          <p:cNvSpPr txBox="1"/>
          <p:nvPr>
            <p:ph idx="1" type="body"/>
          </p:nvPr>
        </p:nvSpPr>
        <p:spPr>
          <a:xfrm>
            <a:off x="453628" y="2571750"/>
            <a:ext cx="1666800" cy="13800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b="1" sz="2400">
                <a:solidFill>
                  <a:srgbClr val="FF0066"/>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61" name="Google Shape;61;p7"/>
          <p:cNvSpPr txBox="1"/>
          <p:nvPr>
            <p:ph idx="2" type="body"/>
          </p:nvPr>
        </p:nvSpPr>
        <p:spPr>
          <a:xfrm>
            <a:off x="3199210" y="497681"/>
            <a:ext cx="5376900" cy="4136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62" name="Google Shape;62;p7"/>
          <p:cNvSpPr/>
          <p:nvPr/>
        </p:nvSpPr>
        <p:spPr>
          <a:xfrm>
            <a:off x="2523790" y="0"/>
            <a:ext cx="20400" cy="5143500"/>
          </a:xfrm>
          <a:prstGeom prst="rect">
            <a:avLst/>
          </a:prstGeom>
          <a:solidFill>
            <a:srgbClr val="FF00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Blank page with Header/Footer">
  <p:cSld name="PATH: Blank page with Header/Footer">
    <p:spTree>
      <p:nvGrpSpPr>
        <p:cNvPr id="63" name="Shape 63"/>
        <p:cNvGrpSpPr/>
        <p:nvPr/>
      </p:nvGrpSpPr>
      <p:grpSpPr>
        <a:xfrm>
          <a:off x="0" y="0"/>
          <a:ext cx="0" cy="0"/>
          <a:chOff x="0" y="0"/>
          <a:chExt cx="0" cy="0"/>
        </a:xfrm>
      </p:grpSpPr>
      <p:sp>
        <p:nvSpPr>
          <p:cNvPr id="64" name="Google Shape;64;p8"/>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5" name="Google Shape;65;p8"/>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 name="Google Shape;66;p8"/>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Teal single thought/quote 3">
  <p:cSld name="PATH: Teal single thought/quote 3">
    <p:spTree>
      <p:nvGrpSpPr>
        <p:cNvPr id="67" name="Shape 67"/>
        <p:cNvGrpSpPr/>
        <p:nvPr/>
      </p:nvGrpSpPr>
      <p:grpSpPr>
        <a:xfrm>
          <a:off x="0" y="0"/>
          <a:ext cx="0" cy="0"/>
          <a:chOff x="0" y="0"/>
          <a:chExt cx="0" cy="0"/>
        </a:xfrm>
      </p:grpSpPr>
      <p:sp>
        <p:nvSpPr>
          <p:cNvPr id="68" name="Google Shape;68;p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 name="Google Shape;69;p9"/>
          <p:cNvSpPr/>
          <p:nvPr/>
        </p:nvSpPr>
        <p:spPr>
          <a:xfrm rot="5400000">
            <a:off x="3408629" y="1554600"/>
            <a:ext cx="2366700" cy="2040300"/>
          </a:xfrm>
          <a:prstGeom prst="triangle">
            <a:avLst>
              <a:gd fmla="val 50000"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 name="Google Shape;70;p9"/>
          <p:cNvSpPr txBox="1"/>
          <p:nvPr>
            <p:ph idx="1" type="body"/>
          </p:nvPr>
        </p:nvSpPr>
        <p:spPr>
          <a:xfrm>
            <a:off x="1260921" y="1514475"/>
            <a:ext cx="6622200" cy="2114700"/>
          </a:xfrm>
          <a:prstGeom prst="rect">
            <a:avLst/>
          </a:prstGeom>
          <a:noFill/>
          <a:ln>
            <a:noFill/>
          </a:ln>
        </p:spPr>
        <p:txBody>
          <a:bodyPr anchorCtr="0" anchor="ctr" bIns="0" lIns="0" spcFirstLastPara="1" rIns="0" wrap="square" tIns="0">
            <a:normAutofit/>
          </a:bodyPr>
          <a:lstStyle>
            <a:lvl1pPr indent="-228600" lvl="0" marL="457200" algn="ctr">
              <a:lnSpc>
                <a:spcPct val="115000"/>
              </a:lnSpc>
              <a:spcBef>
                <a:spcPts val="0"/>
              </a:spcBef>
              <a:spcAft>
                <a:spcPts val="0"/>
              </a:spcAft>
              <a:buSzPts val="1800"/>
              <a:buNone/>
              <a:defRPr sz="3600">
                <a:solidFill>
                  <a:schemeClr val="lt1"/>
                </a:solidFill>
                <a:latin typeface="Arial"/>
                <a:ea typeface="Arial"/>
                <a:cs typeface="Arial"/>
                <a:sym typeface="Arial"/>
              </a:defRPr>
            </a:lvl1pPr>
            <a:lvl2pPr indent="-457200" lvl="1" marL="914400" algn="ctr">
              <a:lnSpc>
                <a:spcPct val="115000"/>
              </a:lnSpc>
              <a:spcBef>
                <a:spcPts val="1400"/>
              </a:spcBef>
              <a:spcAft>
                <a:spcPts val="0"/>
              </a:spcAft>
              <a:buClr>
                <a:schemeClr val="dk1"/>
              </a:buClr>
              <a:buSzPts val="3600"/>
              <a:buChar char="○"/>
              <a:defRPr sz="3600"/>
            </a:lvl2pPr>
            <a:lvl3pPr indent="-457200" lvl="2" marL="1371600" algn="ctr">
              <a:lnSpc>
                <a:spcPct val="115000"/>
              </a:lnSpc>
              <a:spcBef>
                <a:spcPts val="500"/>
              </a:spcBef>
              <a:spcAft>
                <a:spcPts val="0"/>
              </a:spcAft>
              <a:buClr>
                <a:schemeClr val="dk1"/>
              </a:buClr>
              <a:buSzPts val="3600"/>
              <a:buChar char="■"/>
              <a:defRPr sz="3600"/>
            </a:lvl3pPr>
            <a:lvl4pPr indent="-228600" lvl="3" marL="1828800" algn="ctr">
              <a:lnSpc>
                <a:spcPct val="115000"/>
              </a:lnSpc>
              <a:spcBef>
                <a:spcPts val="700"/>
              </a:spcBef>
              <a:spcAft>
                <a:spcPts val="0"/>
              </a:spcAft>
              <a:buSzPts val="1400"/>
              <a:buNone/>
              <a:defRPr sz="3600"/>
            </a:lvl4pPr>
            <a:lvl5pPr indent="-228600" lvl="4" marL="2286000" algn="ctr">
              <a:lnSpc>
                <a:spcPct val="115000"/>
              </a:lnSpc>
              <a:spcBef>
                <a:spcPts val="700"/>
              </a:spcBef>
              <a:spcAft>
                <a:spcPts val="0"/>
              </a:spcAft>
              <a:buSzPts val="1400"/>
              <a:buNone/>
              <a:defRPr sz="36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71" name="Google Shape;71;p9"/>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2" name="Google Shape;72;p9"/>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3" name="Google Shape;73;p9"/>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image" Target="../media/image3.jpg"/><Relationship Id="rId2" Type="http://schemas.openxmlformats.org/officeDocument/2006/relationships/image" Target="../media/image4.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0" Type="http://schemas.openxmlformats.org/officeDocument/2006/relationships/slideLayout" Target="../slideLayouts/slideLayout38.xml"/><Relationship Id="rId1" Type="http://schemas.openxmlformats.org/officeDocument/2006/relationships/image" Target="../media/image2.jpg"/><Relationship Id="rId2" Type="http://schemas.openxmlformats.org/officeDocument/2006/relationships/image" Target="../media/image6.png"/><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pic>
        <p:nvPicPr>
          <p:cNvPr descr="TH-Deck-BG-01.jpg" id="125" name="Google Shape;125;p23"/>
          <p:cNvPicPr preferRelativeResize="0"/>
          <p:nvPr/>
        </p:nvPicPr>
        <p:blipFill rotWithShape="1">
          <a:blip r:embed="rId1">
            <a:alphaModFix/>
          </a:blip>
          <a:srcRect b="0" l="0" r="0" t="0"/>
          <a:stretch/>
        </p:blipFill>
        <p:spPr>
          <a:xfrm>
            <a:off x="0" y="0"/>
            <a:ext cx="9144000" cy="5143500"/>
          </a:xfrm>
          <a:prstGeom prst="rect">
            <a:avLst/>
          </a:prstGeom>
          <a:noFill/>
          <a:ln>
            <a:noFill/>
          </a:ln>
        </p:spPr>
      </p:pic>
      <p:cxnSp>
        <p:nvCxnSpPr>
          <p:cNvPr id="126" name="Google Shape;126;p23"/>
          <p:cNvCxnSpPr/>
          <p:nvPr/>
        </p:nvCxnSpPr>
        <p:spPr>
          <a:xfrm>
            <a:off x="1548620" y="3044837"/>
            <a:ext cx="1891200" cy="0"/>
          </a:xfrm>
          <a:prstGeom prst="straightConnector1">
            <a:avLst/>
          </a:prstGeom>
          <a:noFill/>
          <a:ln cap="flat" cmpd="sng" w="25400">
            <a:solidFill>
              <a:srgbClr val="65DB4E"/>
            </a:solidFill>
            <a:prstDash val="solid"/>
            <a:miter lim="400000"/>
            <a:headEnd len="sm" w="sm" type="none"/>
            <a:tailEnd len="sm" w="sm" type="none"/>
          </a:ln>
        </p:spPr>
      </p:cxnSp>
      <p:pic>
        <p:nvPicPr>
          <p:cNvPr descr="Logo-Fill-02.png" id="127" name="Google Shape;127;p23"/>
          <p:cNvPicPr preferRelativeResize="0"/>
          <p:nvPr/>
        </p:nvPicPr>
        <p:blipFill rotWithShape="1">
          <a:blip r:embed="rId2">
            <a:alphaModFix/>
          </a:blip>
          <a:srcRect b="0" l="0" r="0" t="0"/>
          <a:stretch/>
        </p:blipFill>
        <p:spPr>
          <a:xfrm>
            <a:off x="436470" y="1016626"/>
            <a:ext cx="2719450" cy="1882579"/>
          </a:xfrm>
          <a:prstGeom prst="rect">
            <a:avLst/>
          </a:prstGeom>
          <a:noFill/>
          <a:ln>
            <a:noFill/>
          </a:ln>
        </p:spPr>
      </p:pic>
      <p:sp>
        <p:nvSpPr>
          <p:cNvPr id="128" name="Google Shape;128;p23"/>
          <p:cNvSpPr txBox="1"/>
          <p:nvPr>
            <p:ph type="title"/>
          </p:nvPr>
        </p:nvSpPr>
        <p:spPr>
          <a:xfrm>
            <a:off x="452438" y="404813"/>
            <a:ext cx="3929100" cy="538200"/>
          </a:xfrm>
          <a:prstGeom prst="rect">
            <a:avLst/>
          </a:prstGeom>
          <a:noFill/>
          <a:ln>
            <a:noFill/>
          </a:ln>
        </p:spPr>
        <p:txBody>
          <a:bodyPr anchorCtr="0" anchor="t" bIns="19050" lIns="19050" spcFirstLastPara="1" rIns="19050" wrap="square" tIns="19050">
            <a:norm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23"/>
          <p:cNvSpPr txBox="1"/>
          <p:nvPr>
            <p:ph idx="1" type="body"/>
          </p:nvPr>
        </p:nvSpPr>
        <p:spPr>
          <a:xfrm>
            <a:off x="452438" y="1593189"/>
            <a:ext cx="3929100" cy="3096000"/>
          </a:xfrm>
          <a:prstGeom prst="rect">
            <a:avLst/>
          </a:prstGeom>
          <a:noFill/>
          <a:ln>
            <a:noFill/>
          </a:ln>
        </p:spPr>
        <p:txBody>
          <a:bodyPr anchorCtr="0" anchor="t" bIns="19050" lIns="19050" spcFirstLastPara="1" rIns="19050" wrap="square" tIns="19050">
            <a:normAutofit/>
          </a:bodyPr>
          <a:lstStyle>
            <a:lvl1pPr indent="-298450" lvl="0" marL="457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1pPr>
            <a:lvl2pPr indent="-298450" lvl="1" marL="914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2pPr>
            <a:lvl3pPr indent="-298450" lvl="2" marL="1371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3pPr>
            <a:lvl4pPr indent="-298450" lvl="3" marL="1828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4pPr>
            <a:lvl5pPr indent="-298450" lvl="4" marL="22860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5pPr>
            <a:lvl6pPr indent="-298450" lvl="5" marL="2743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6pPr>
            <a:lvl7pPr indent="-298450" lvl="6" marL="3200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7pPr>
            <a:lvl8pPr indent="-298450" lvl="7" marL="3657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8pPr>
            <a:lvl9pPr indent="-298450" lvl="8" marL="4114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9pPr>
          </a:lstStyle>
          <a:p/>
        </p:txBody>
      </p:sp>
      <p:sp>
        <p:nvSpPr>
          <p:cNvPr id="130" name="Google Shape;130;p2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1" name="Shape 201"/>
        <p:cNvGrpSpPr/>
        <p:nvPr/>
      </p:nvGrpSpPr>
      <p:grpSpPr>
        <a:xfrm>
          <a:off x="0" y="0"/>
          <a:ext cx="0" cy="0"/>
          <a:chOff x="0" y="0"/>
          <a:chExt cx="0" cy="0"/>
        </a:xfrm>
      </p:grpSpPr>
      <p:pic>
        <p:nvPicPr>
          <p:cNvPr descr="TH-Deck-BG-01.jpg" id="202" name="Google Shape;202;p33"/>
          <p:cNvPicPr preferRelativeResize="0"/>
          <p:nvPr/>
        </p:nvPicPr>
        <p:blipFill rotWithShape="1">
          <a:blip r:embed="rId1">
            <a:alphaModFix/>
          </a:blip>
          <a:srcRect b="0" l="0" r="0" t="0"/>
          <a:stretch/>
        </p:blipFill>
        <p:spPr>
          <a:xfrm>
            <a:off x="0" y="0"/>
            <a:ext cx="9144000" cy="5143500"/>
          </a:xfrm>
          <a:prstGeom prst="rect">
            <a:avLst/>
          </a:prstGeom>
          <a:noFill/>
          <a:ln>
            <a:noFill/>
          </a:ln>
        </p:spPr>
      </p:pic>
      <p:cxnSp>
        <p:nvCxnSpPr>
          <p:cNvPr id="203" name="Google Shape;203;p33"/>
          <p:cNvCxnSpPr/>
          <p:nvPr/>
        </p:nvCxnSpPr>
        <p:spPr>
          <a:xfrm>
            <a:off x="1548620" y="3044837"/>
            <a:ext cx="1891200" cy="0"/>
          </a:xfrm>
          <a:prstGeom prst="straightConnector1">
            <a:avLst/>
          </a:prstGeom>
          <a:noFill/>
          <a:ln cap="flat" cmpd="sng" w="25400">
            <a:solidFill>
              <a:srgbClr val="65DB4E"/>
            </a:solidFill>
            <a:prstDash val="solid"/>
            <a:miter lim="400000"/>
            <a:headEnd len="sm" w="sm" type="none"/>
            <a:tailEnd len="sm" w="sm" type="none"/>
          </a:ln>
        </p:spPr>
      </p:cxnSp>
      <p:pic>
        <p:nvPicPr>
          <p:cNvPr descr="Logo-Fill-02.png" id="204" name="Google Shape;204;p33"/>
          <p:cNvPicPr preferRelativeResize="0"/>
          <p:nvPr/>
        </p:nvPicPr>
        <p:blipFill rotWithShape="1">
          <a:blip r:embed="rId2">
            <a:alphaModFix/>
          </a:blip>
          <a:srcRect b="0" l="0" r="0" t="0"/>
          <a:stretch/>
        </p:blipFill>
        <p:spPr>
          <a:xfrm>
            <a:off x="436470" y="1016626"/>
            <a:ext cx="2719450" cy="1882579"/>
          </a:xfrm>
          <a:prstGeom prst="rect">
            <a:avLst/>
          </a:prstGeom>
          <a:noFill/>
          <a:ln>
            <a:noFill/>
          </a:ln>
        </p:spPr>
      </p:pic>
      <p:sp>
        <p:nvSpPr>
          <p:cNvPr id="205" name="Google Shape;205;p33"/>
          <p:cNvSpPr txBox="1"/>
          <p:nvPr>
            <p:ph type="title"/>
          </p:nvPr>
        </p:nvSpPr>
        <p:spPr>
          <a:xfrm>
            <a:off x="452438" y="404813"/>
            <a:ext cx="3929100" cy="538200"/>
          </a:xfrm>
          <a:prstGeom prst="rect">
            <a:avLst/>
          </a:prstGeom>
          <a:noFill/>
          <a:ln>
            <a:noFill/>
          </a:ln>
        </p:spPr>
        <p:txBody>
          <a:bodyPr anchorCtr="0" anchor="t" bIns="19050" lIns="19050" spcFirstLastPara="1" rIns="19050" wrap="square" tIns="19050">
            <a:norm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6" name="Google Shape;206;p33"/>
          <p:cNvSpPr txBox="1"/>
          <p:nvPr>
            <p:ph idx="1" type="body"/>
          </p:nvPr>
        </p:nvSpPr>
        <p:spPr>
          <a:xfrm>
            <a:off x="452438" y="1593189"/>
            <a:ext cx="3929100" cy="3096000"/>
          </a:xfrm>
          <a:prstGeom prst="rect">
            <a:avLst/>
          </a:prstGeom>
          <a:noFill/>
          <a:ln>
            <a:noFill/>
          </a:ln>
        </p:spPr>
        <p:txBody>
          <a:bodyPr anchorCtr="0" anchor="t" bIns="19050" lIns="19050" spcFirstLastPara="1" rIns="19050" wrap="square" tIns="19050">
            <a:normAutofit/>
          </a:bodyPr>
          <a:lstStyle>
            <a:lvl1pPr indent="-298450" lvl="0" marL="457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1pPr>
            <a:lvl2pPr indent="-298450" lvl="1" marL="914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2pPr>
            <a:lvl3pPr indent="-298450" lvl="2" marL="1371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3pPr>
            <a:lvl4pPr indent="-298450" lvl="3" marL="1828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4pPr>
            <a:lvl5pPr indent="-298450" lvl="4" marL="22860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5pPr>
            <a:lvl6pPr indent="-298450" lvl="5" marL="2743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6pPr>
            <a:lvl7pPr indent="-298450" lvl="6" marL="3200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7pPr>
            <a:lvl8pPr indent="-298450" lvl="7" marL="3657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8pPr>
            <a:lvl9pPr indent="-298450" lvl="8" marL="4114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9pPr>
          </a:lstStyle>
          <a:p/>
        </p:txBody>
      </p:sp>
      <p:sp>
        <p:nvSpPr>
          <p:cNvPr id="207" name="Google Shape;207;p3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3.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2"/>
          <p:cNvPicPr preferRelativeResize="0"/>
          <p:nvPr/>
        </p:nvPicPr>
        <p:blipFill>
          <a:blip r:embed="rId3">
            <a:alphaModFix/>
          </a:blip>
          <a:stretch>
            <a:fillRect/>
          </a:stretch>
        </p:blipFill>
        <p:spPr>
          <a:xfrm>
            <a:off x="0" y="-1037"/>
            <a:ext cx="9143998" cy="5145582"/>
          </a:xfrm>
          <a:prstGeom prst="rect">
            <a:avLst/>
          </a:prstGeom>
          <a:noFill/>
          <a:ln>
            <a:noFill/>
          </a:ln>
        </p:spPr>
      </p:pic>
      <p:sp>
        <p:nvSpPr>
          <p:cNvPr id="279" name="Google Shape;279;p42"/>
          <p:cNvSpPr txBox="1"/>
          <p:nvPr/>
        </p:nvSpPr>
        <p:spPr>
          <a:xfrm>
            <a:off x="455400" y="359225"/>
            <a:ext cx="5970000" cy="2052600"/>
          </a:xfrm>
          <a:prstGeom prst="rect">
            <a:avLst/>
          </a:prstGeom>
          <a:noFill/>
          <a:ln>
            <a:noFill/>
          </a:ln>
        </p:spPr>
        <p:txBody>
          <a:bodyPr anchorCtr="0" anchor="b" bIns="91425" lIns="91425" spcFirstLastPara="1" rIns="91425" wrap="square" tIns="91425">
            <a:noAutofit/>
          </a:bodyPr>
          <a:lstStyle/>
          <a:p>
            <a:pPr indent="0" lvl="0" marL="0" rtl="0" algn="l">
              <a:lnSpc>
                <a:spcPct val="70000"/>
              </a:lnSpc>
              <a:spcBef>
                <a:spcPts val="0"/>
              </a:spcBef>
              <a:spcAft>
                <a:spcPts val="0"/>
              </a:spcAft>
              <a:buSzPts val="275"/>
              <a:buNone/>
            </a:pPr>
            <a:r>
              <a:rPr b="1" lang="en-GB" sz="4900">
                <a:solidFill>
                  <a:schemeClr val="dk1"/>
                </a:solidFill>
                <a:latin typeface="Raleway"/>
                <a:ea typeface="Raleway"/>
                <a:cs typeface="Raleway"/>
                <a:sym typeface="Raleway"/>
              </a:rPr>
              <a:t>HEALTH DATA </a:t>
            </a:r>
            <a:endParaRPr b="1" sz="4900">
              <a:solidFill>
                <a:schemeClr val="dk1"/>
              </a:solidFill>
              <a:latin typeface="Raleway"/>
              <a:ea typeface="Raleway"/>
              <a:cs typeface="Raleway"/>
              <a:sym typeface="Raleway"/>
            </a:endParaRPr>
          </a:p>
          <a:p>
            <a:pPr indent="0" lvl="0" marL="0" rtl="0" algn="l">
              <a:lnSpc>
                <a:spcPct val="70000"/>
              </a:lnSpc>
              <a:spcBef>
                <a:spcPts val="800"/>
              </a:spcBef>
              <a:spcAft>
                <a:spcPts val="0"/>
              </a:spcAft>
              <a:buSzPts val="275"/>
              <a:buNone/>
            </a:pPr>
            <a:r>
              <a:rPr b="1" lang="en-GB" sz="4900">
                <a:solidFill>
                  <a:schemeClr val="dk1"/>
                </a:solidFill>
                <a:latin typeface="Raleway"/>
                <a:ea typeface="Raleway"/>
                <a:cs typeface="Raleway"/>
                <a:sym typeface="Raleway"/>
              </a:rPr>
              <a:t>GOVERNANCE </a:t>
            </a:r>
            <a:endParaRPr b="1" sz="4900">
              <a:solidFill>
                <a:schemeClr val="dk1"/>
              </a:solidFill>
              <a:latin typeface="Raleway"/>
              <a:ea typeface="Raleway"/>
              <a:cs typeface="Raleway"/>
              <a:sym typeface="Raleway"/>
            </a:endParaRPr>
          </a:p>
          <a:p>
            <a:pPr indent="0" lvl="0" marL="0" rtl="0" algn="l">
              <a:lnSpc>
                <a:spcPct val="70000"/>
              </a:lnSpc>
              <a:spcBef>
                <a:spcPts val="800"/>
              </a:spcBef>
              <a:spcAft>
                <a:spcPts val="800"/>
              </a:spcAft>
              <a:buSzPts val="275"/>
              <a:buNone/>
            </a:pPr>
            <a:r>
              <a:rPr b="1" lang="en-GB" sz="4900">
                <a:solidFill>
                  <a:schemeClr val="dk1"/>
                </a:solidFill>
                <a:latin typeface="Raleway"/>
                <a:ea typeface="Raleway"/>
                <a:cs typeface="Raleway"/>
                <a:sym typeface="Raleway"/>
              </a:rPr>
              <a:t>PRINCIPLES</a:t>
            </a:r>
            <a:endParaRPr sz="1100">
              <a:latin typeface="Raleway"/>
              <a:ea typeface="Raleway"/>
              <a:cs typeface="Raleway"/>
              <a:sym typeface="Raleway"/>
            </a:endParaRPr>
          </a:p>
        </p:txBody>
      </p:sp>
      <p:pic>
        <p:nvPicPr>
          <p:cNvPr id="280" name="Google Shape;280;p42"/>
          <p:cNvPicPr preferRelativeResize="0"/>
          <p:nvPr/>
        </p:nvPicPr>
        <p:blipFill>
          <a:blip r:embed="rId4">
            <a:alphaModFix/>
          </a:blip>
          <a:stretch>
            <a:fillRect/>
          </a:stretch>
        </p:blipFill>
        <p:spPr>
          <a:xfrm>
            <a:off x="6201651" y="126675"/>
            <a:ext cx="3478026" cy="1956401"/>
          </a:xfrm>
          <a:prstGeom prst="rect">
            <a:avLst/>
          </a:prstGeom>
          <a:noFill/>
          <a:ln>
            <a:noFill/>
          </a:ln>
        </p:spPr>
      </p:pic>
      <p:sp>
        <p:nvSpPr>
          <p:cNvPr id="281" name="Google Shape;281;p42"/>
          <p:cNvSpPr txBox="1"/>
          <p:nvPr/>
        </p:nvSpPr>
        <p:spPr>
          <a:xfrm>
            <a:off x="336150" y="3092750"/>
            <a:ext cx="8471700" cy="116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rgbClr val="000000"/>
              </a:buClr>
              <a:buSzPts val="1100"/>
              <a:buFont typeface="Arial"/>
              <a:buNone/>
            </a:pPr>
            <a:r>
              <a:rPr lang="en-GB" sz="1800">
                <a:solidFill>
                  <a:srgbClr val="000000"/>
                </a:solidFill>
                <a:latin typeface="Raleway SemiBold"/>
                <a:ea typeface="Raleway SemiBold"/>
                <a:cs typeface="Raleway SemiBold"/>
                <a:sym typeface="Raleway SemiBold"/>
              </a:rPr>
              <a:t>Universalising the benefits of health digitalisation</a:t>
            </a:r>
            <a:r>
              <a:rPr lang="en-GB" sz="1100">
                <a:solidFill>
                  <a:srgbClr val="000000"/>
                </a:solidFill>
                <a:latin typeface="Raleway SemiBold"/>
                <a:ea typeface="Raleway SemiBold"/>
                <a:cs typeface="Raleway SemiBold"/>
                <a:sym typeface="Raleway SemiBold"/>
              </a:rPr>
              <a:t> </a:t>
            </a:r>
            <a:endParaRPr sz="1800">
              <a:solidFill>
                <a:srgbClr val="F6598E"/>
              </a:solidFill>
              <a:latin typeface="Raleway SemiBold"/>
              <a:ea typeface="Raleway SemiBold"/>
              <a:cs typeface="Raleway SemiBold"/>
              <a:sym typeface="Raleway SemiBold"/>
            </a:endParaRPr>
          </a:p>
          <a:p>
            <a:pPr indent="0" lvl="0" marL="0" rtl="0" algn="l">
              <a:lnSpc>
                <a:spcPct val="90000"/>
              </a:lnSpc>
              <a:spcBef>
                <a:spcPts val="800"/>
              </a:spcBef>
              <a:spcAft>
                <a:spcPts val="0"/>
              </a:spcAft>
              <a:buClr>
                <a:srgbClr val="000000"/>
              </a:buClr>
              <a:buSzPts val="1100"/>
              <a:buFont typeface="Arial"/>
              <a:buNone/>
            </a:pPr>
            <a:r>
              <a:t/>
            </a:r>
            <a:endParaRPr sz="2000">
              <a:solidFill>
                <a:srgbClr val="F6598E"/>
              </a:solidFill>
              <a:latin typeface="Montserrat SemiBold"/>
              <a:ea typeface="Montserrat SemiBold"/>
              <a:cs typeface="Montserrat SemiBold"/>
              <a:sym typeface="Montserrat SemiBold"/>
            </a:endParaRPr>
          </a:p>
          <a:p>
            <a:pPr indent="0" lvl="0" marL="0" rtl="0" algn="l">
              <a:lnSpc>
                <a:spcPct val="90000"/>
              </a:lnSpc>
              <a:spcBef>
                <a:spcPts val="800"/>
              </a:spcBef>
              <a:spcAft>
                <a:spcPts val="800"/>
              </a:spcAft>
              <a:buClr>
                <a:srgbClr val="000000"/>
              </a:buClr>
              <a:buSzPts val="1100"/>
              <a:buFont typeface="Arial"/>
              <a:buNone/>
            </a:pPr>
            <a:r>
              <a:rPr b="1" lang="en-GB" sz="1800">
                <a:solidFill>
                  <a:srgbClr val="8B3DD9"/>
                </a:solidFill>
                <a:latin typeface="Raleway"/>
                <a:ea typeface="Raleway"/>
                <a:cs typeface="Raleway"/>
                <a:sym typeface="Raleway"/>
              </a:rPr>
              <a:t>Protect people </a:t>
            </a:r>
            <a:r>
              <a:rPr b="1" lang="en-GB" sz="1800">
                <a:solidFill>
                  <a:srgbClr val="4A30F2"/>
                </a:solidFill>
                <a:latin typeface="Raleway"/>
                <a:ea typeface="Raleway"/>
                <a:cs typeface="Raleway"/>
                <a:sym typeface="Raleway"/>
              </a:rPr>
              <a:t>| Promote health value </a:t>
            </a:r>
            <a:r>
              <a:rPr b="1" lang="en-GB" sz="1800">
                <a:solidFill>
                  <a:srgbClr val="025939"/>
                </a:solidFill>
                <a:latin typeface="Raleway"/>
                <a:ea typeface="Raleway"/>
                <a:cs typeface="Raleway"/>
                <a:sym typeface="Raleway"/>
              </a:rPr>
              <a:t>| Prioritise equity </a:t>
            </a:r>
            <a:endParaRPr b="1" sz="1800">
              <a:solidFill>
                <a:srgbClr val="025939"/>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1"/>
          <p:cNvPicPr preferRelativeResize="0"/>
          <p:nvPr/>
        </p:nvPicPr>
        <p:blipFill>
          <a:blip r:embed="rId3">
            <a:alphaModFix amt="72000"/>
          </a:blip>
          <a:stretch>
            <a:fillRect/>
          </a:stretch>
        </p:blipFill>
        <p:spPr>
          <a:xfrm>
            <a:off x="-46450" y="-26103"/>
            <a:ext cx="9190450" cy="5169604"/>
          </a:xfrm>
          <a:prstGeom prst="rect">
            <a:avLst/>
          </a:prstGeom>
          <a:noFill/>
          <a:ln>
            <a:noFill/>
          </a:ln>
        </p:spPr>
      </p:pic>
      <p:sp>
        <p:nvSpPr>
          <p:cNvPr id="357" name="Google Shape;357;p51"/>
          <p:cNvSpPr txBox="1"/>
          <p:nvPr/>
        </p:nvSpPr>
        <p:spPr>
          <a:xfrm>
            <a:off x="571500" y="21792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4A30F2"/>
                </a:solidFill>
                <a:latin typeface="Raleway"/>
                <a:ea typeface="Raleway"/>
                <a:cs typeface="Raleway"/>
                <a:sym typeface="Raleway"/>
              </a:rPr>
              <a:t>PROMOTE HEALTH VALUE</a:t>
            </a:r>
            <a:endParaRPr b="1" sz="3900">
              <a:solidFill>
                <a:srgbClr val="4A30F2"/>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2"/>
          <p:cNvPicPr preferRelativeResize="0"/>
          <p:nvPr/>
        </p:nvPicPr>
        <p:blipFill>
          <a:blip r:embed="rId3">
            <a:alphaModFix amt="23000"/>
          </a:blip>
          <a:stretch>
            <a:fillRect/>
          </a:stretch>
        </p:blipFill>
        <p:spPr>
          <a:xfrm>
            <a:off x="0" y="0"/>
            <a:ext cx="9264123" cy="5213174"/>
          </a:xfrm>
          <a:prstGeom prst="rect">
            <a:avLst/>
          </a:prstGeom>
          <a:noFill/>
          <a:ln>
            <a:noFill/>
          </a:ln>
        </p:spPr>
      </p:pic>
      <p:sp>
        <p:nvSpPr>
          <p:cNvPr id="363" name="Google Shape;363;p52"/>
          <p:cNvSpPr txBox="1"/>
          <p:nvPr>
            <p:ph idx="4294967295" type="body"/>
          </p:nvPr>
        </p:nvSpPr>
        <p:spPr>
          <a:xfrm>
            <a:off x="4572000" y="1971925"/>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Core Elements</a:t>
            </a:r>
            <a:endParaRPr b="1" sz="1300">
              <a:solidFill>
                <a:srgbClr val="4A30F2"/>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Evaluate the benefits of health data</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Use data to enhance health services for individuals and communities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Encourage a culture of data-led insights and action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Address health system efficiency, effectiveness, and resilience</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Strengthen community ownership of health data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Enable and empower frontline health workers</a:t>
            </a:r>
            <a:endParaRPr sz="1400">
              <a:solidFill>
                <a:schemeClr val="dk1"/>
              </a:solidFill>
              <a:latin typeface="Raleway Medium"/>
              <a:ea typeface="Raleway Medium"/>
              <a:cs typeface="Raleway Medium"/>
              <a:sym typeface="Raleway Medium"/>
            </a:endParaRPr>
          </a:p>
        </p:txBody>
      </p:sp>
      <p:sp>
        <p:nvSpPr>
          <p:cNvPr id="364" name="Google Shape;364;p52"/>
          <p:cNvSpPr txBox="1"/>
          <p:nvPr/>
        </p:nvSpPr>
        <p:spPr>
          <a:xfrm>
            <a:off x="4513950" y="539475"/>
            <a:ext cx="4058400" cy="1269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lang="en-GB" sz="1300">
                <a:solidFill>
                  <a:srgbClr val="4A30F2"/>
                </a:solidFill>
                <a:latin typeface="Raleway SemiBold"/>
                <a:ea typeface="Raleway SemiBold"/>
                <a:cs typeface="Raleway SemiBold"/>
                <a:sym typeface="Raleway SemiBold"/>
              </a:rPr>
              <a:t>Health data governance should enhance health system efficiency and resilience, improve health access, and advance health equity towards UHC. A whole health system approach must be applied, ensuring health data governance supports the systemic transformation of health systems.</a:t>
            </a:r>
            <a:endParaRPr i="0" sz="1300" u="none" cap="none" strike="noStrike">
              <a:solidFill>
                <a:srgbClr val="4A30F2"/>
              </a:solidFill>
              <a:latin typeface="Raleway SemiBold"/>
              <a:ea typeface="Raleway SemiBold"/>
              <a:cs typeface="Raleway SemiBold"/>
              <a:sym typeface="Raleway SemiBold"/>
            </a:endParaRPr>
          </a:p>
        </p:txBody>
      </p:sp>
      <p:sp>
        <p:nvSpPr>
          <p:cNvPr id="365" name="Google Shape;365;p52"/>
          <p:cNvSpPr txBox="1"/>
          <p:nvPr/>
        </p:nvSpPr>
        <p:spPr>
          <a:xfrm>
            <a:off x="455400" y="805425"/>
            <a:ext cx="3336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ENHANCE HEALTH</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SYSTEMS AND SERVICES </a:t>
            </a:r>
            <a:endParaRPr sz="2600">
              <a:solidFill>
                <a:schemeClr val="dk1"/>
              </a:solidFill>
              <a:latin typeface="Raleway ExtraBold"/>
              <a:ea typeface="Raleway ExtraBold"/>
              <a:cs typeface="Raleway ExtraBold"/>
              <a:sym typeface="Raleway ExtraBold"/>
            </a:endParaRPr>
          </a:p>
        </p:txBody>
      </p:sp>
      <p:sp>
        <p:nvSpPr>
          <p:cNvPr id="366" name="Google Shape;366;p52"/>
          <p:cNvSpPr txBox="1"/>
          <p:nvPr/>
        </p:nvSpPr>
        <p:spPr>
          <a:xfrm>
            <a:off x="994675" y="496125"/>
            <a:ext cx="2646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4A30F2"/>
                </a:solidFill>
                <a:latin typeface="Raleway ExtraBold"/>
                <a:ea typeface="Raleway ExtraBold"/>
                <a:cs typeface="Raleway ExtraBold"/>
                <a:sym typeface="Raleway ExtraBold"/>
              </a:rPr>
              <a:t>PROMOTE HEALTH VALUE</a:t>
            </a:r>
            <a:endParaRPr sz="1500">
              <a:solidFill>
                <a:srgbClr val="4A30F2"/>
              </a:solidFill>
              <a:latin typeface="Raleway ExtraBold"/>
              <a:ea typeface="Raleway ExtraBold"/>
              <a:cs typeface="Raleway ExtraBold"/>
              <a:sym typeface="Raleway ExtraBold"/>
            </a:endParaRPr>
          </a:p>
        </p:txBody>
      </p:sp>
      <p:pic>
        <p:nvPicPr>
          <p:cNvPr id="367" name="Google Shape;367;p52"/>
          <p:cNvPicPr preferRelativeResize="0"/>
          <p:nvPr/>
        </p:nvPicPr>
        <p:blipFill>
          <a:blip r:embed="rId4">
            <a:alphaModFix/>
          </a:blip>
          <a:stretch>
            <a:fillRect/>
          </a:stretch>
        </p:blipFill>
        <p:spPr>
          <a:xfrm flipH="1">
            <a:off x="2" y="2217625"/>
            <a:ext cx="5225723" cy="2925875"/>
          </a:xfrm>
          <a:prstGeom prst="rect">
            <a:avLst/>
          </a:prstGeom>
          <a:noFill/>
          <a:ln>
            <a:noFill/>
          </a:ln>
        </p:spPr>
      </p:pic>
      <p:pic>
        <p:nvPicPr>
          <p:cNvPr id="368" name="Google Shape;368;p52"/>
          <p:cNvPicPr preferRelativeResize="0"/>
          <p:nvPr/>
        </p:nvPicPr>
        <p:blipFill>
          <a:blip r:embed="rId5">
            <a:alphaModFix/>
          </a:blip>
          <a:stretch>
            <a:fillRect/>
          </a:stretch>
        </p:blipFill>
        <p:spPr>
          <a:xfrm>
            <a:off x="571500" y="496125"/>
            <a:ext cx="423183" cy="321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3"/>
          <p:cNvPicPr preferRelativeResize="0"/>
          <p:nvPr/>
        </p:nvPicPr>
        <p:blipFill>
          <a:blip r:embed="rId3">
            <a:alphaModFix amt="23000"/>
          </a:blip>
          <a:stretch>
            <a:fillRect/>
          </a:stretch>
        </p:blipFill>
        <p:spPr>
          <a:xfrm>
            <a:off x="0" y="0"/>
            <a:ext cx="9264123" cy="5213174"/>
          </a:xfrm>
          <a:prstGeom prst="rect">
            <a:avLst/>
          </a:prstGeom>
          <a:noFill/>
          <a:ln>
            <a:noFill/>
          </a:ln>
        </p:spPr>
      </p:pic>
      <p:sp>
        <p:nvSpPr>
          <p:cNvPr id="374" name="Google Shape;374;p53"/>
          <p:cNvSpPr txBox="1"/>
          <p:nvPr>
            <p:ph idx="4294967295" type="body"/>
          </p:nvPr>
        </p:nvSpPr>
        <p:spPr>
          <a:xfrm>
            <a:off x="4572000" y="1971925"/>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Core Elements</a:t>
            </a:r>
            <a:endParaRPr b="1" sz="1300">
              <a:solidFill>
                <a:srgbClr val="4A30F2"/>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Establish data sharing rules and guidelines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Validate informed consent before sharing data</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Promote interoperability of data systems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Define common data structures across health systems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Define multiple levels of data access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Use common definitions and global standards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Support multi-sector partnerships</a:t>
            </a:r>
            <a:endParaRPr sz="1400">
              <a:solidFill>
                <a:schemeClr val="dk1"/>
              </a:solidFill>
              <a:latin typeface="Raleway Medium"/>
              <a:ea typeface="Raleway Medium"/>
              <a:cs typeface="Raleway Medium"/>
              <a:sym typeface="Raleway Medium"/>
            </a:endParaRPr>
          </a:p>
        </p:txBody>
      </p:sp>
      <p:sp>
        <p:nvSpPr>
          <p:cNvPr id="375" name="Google Shape;375;p53"/>
          <p:cNvSpPr txBox="1"/>
          <p:nvPr/>
        </p:nvSpPr>
        <p:spPr>
          <a:xfrm>
            <a:off x="4513950" y="539475"/>
            <a:ext cx="3749700" cy="1269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300">
                <a:solidFill>
                  <a:srgbClr val="4A30F2"/>
                </a:solidFill>
                <a:latin typeface="Raleway SemiBold"/>
                <a:ea typeface="Raleway SemiBold"/>
                <a:cs typeface="Raleway SemiBold"/>
                <a:sym typeface="Raleway SemiBold"/>
              </a:rPr>
              <a:t>Data collection and sharing is a prerequisite for creating value from health data but must be done in ways that support equity and human rights. Data sharing allows for deeper and more significant insights related to health needs and challenges.</a:t>
            </a:r>
            <a:endParaRPr sz="1300">
              <a:solidFill>
                <a:srgbClr val="4A30F2"/>
              </a:solidFill>
              <a:latin typeface="Raleway SemiBold"/>
              <a:ea typeface="Raleway SemiBold"/>
              <a:cs typeface="Raleway SemiBold"/>
              <a:sym typeface="Raleway SemiBold"/>
            </a:endParaRPr>
          </a:p>
        </p:txBody>
      </p:sp>
      <p:sp>
        <p:nvSpPr>
          <p:cNvPr id="376" name="Google Shape;376;p53"/>
          <p:cNvSpPr txBox="1"/>
          <p:nvPr/>
        </p:nvSpPr>
        <p:spPr>
          <a:xfrm>
            <a:off x="455400" y="805425"/>
            <a:ext cx="3336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PROMOTE DATA </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SHARING AND</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INTEROPERABILITY</a:t>
            </a:r>
            <a:endParaRPr sz="2600">
              <a:solidFill>
                <a:schemeClr val="dk1"/>
              </a:solidFill>
              <a:latin typeface="Raleway ExtraBold"/>
              <a:ea typeface="Raleway ExtraBold"/>
              <a:cs typeface="Raleway ExtraBold"/>
              <a:sym typeface="Raleway ExtraBold"/>
            </a:endParaRPr>
          </a:p>
        </p:txBody>
      </p:sp>
      <p:pic>
        <p:nvPicPr>
          <p:cNvPr id="377" name="Google Shape;377;p53"/>
          <p:cNvPicPr preferRelativeResize="0"/>
          <p:nvPr/>
        </p:nvPicPr>
        <p:blipFill>
          <a:blip r:embed="rId4">
            <a:alphaModFix/>
          </a:blip>
          <a:stretch>
            <a:fillRect/>
          </a:stretch>
        </p:blipFill>
        <p:spPr>
          <a:xfrm>
            <a:off x="571500" y="558525"/>
            <a:ext cx="418600" cy="290700"/>
          </a:xfrm>
          <a:prstGeom prst="rect">
            <a:avLst/>
          </a:prstGeom>
          <a:noFill/>
          <a:ln>
            <a:noFill/>
          </a:ln>
        </p:spPr>
      </p:pic>
      <p:sp>
        <p:nvSpPr>
          <p:cNvPr id="378" name="Google Shape;378;p53"/>
          <p:cNvSpPr txBox="1"/>
          <p:nvPr/>
        </p:nvSpPr>
        <p:spPr>
          <a:xfrm>
            <a:off x="994675" y="496125"/>
            <a:ext cx="2646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4A30F2"/>
                </a:solidFill>
                <a:latin typeface="Raleway ExtraBold"/>
                <a:ea typeface="Raleway ExtraBold"/>
                <a:cs typeface="Raleway ExtraBold"/>
                <a:sym typeface="Raleway ExtraBold"/>
              </a:rPr>
              <a:t>PROMOTE HEALTH VALUE</a:t>
            </a:r>
            <a:endParaRPr sz="1500">
              <a:solidFill>
                <a:srgbClr val="4A30F2"/>
              </a:solidFill>
              <a:latin typeface="Raleway ExtraBold"/>
              <a:ea typeface="Raleway ExtraBold"/>
              <a:cs typeface="Raleway ExtraBold"/>
              <a:sym typeface="Raleway ExtraBold"/>
            </a:endParaRPr>
          </a:p>
        </p:txBody>
      </p:sp>
      <p:pic>
        <p:nvPicPr>
          <p:cNvPr id="379" name="Google Shape;379;p53"/>
          <p:cNvPicPr preferRelativeResize="0"/>
          <p:nvPr/>
        </p:nvPicPr>
        <p:blipFill rotWithShape="1">
          <a:blip r:embed="rId5">
            <a:alphaModFix/>
          </a:blip>
          <a:srcRect b="3956" l="0" r="0" t="0"/>
          <a:stretch/>
        </p:blipFill>
        <p:spPr>
          <a:xfrm flipH="1">
            <a:off x="0" y="2070525"/>
            <a:ext cx="5712075" cy="307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54"/>
          <p:cNvPicPr preferRelativeResize="0"/>
          <p:nvPr/>
        </p:nvPicPr>
        <p:blipFill>
          <a:blip r:embed="rId3">
            <a:alphaModFix amt="23000"/>
          </a:blip>
          <a:stretch>
            <a:fillRect/>
          </a:stretch>
        </p:blipFill>
        <p:spPr>
          <a:xfrm>
            <a:off x="0" y="0"/>
            <a:ext cx="9264123" cy="5213174"/>
          </a:xfrm>
          <a:prstGeom prst="rect">
            <a:avLst/>
          </a:prstGeom>
          <a:noFill/>
          <a:ln>
            <a:noFill/>
          </a:ln>
        </p:spPr>
      </p:pic>
      <p:pic>
        <p:nvPicPr>
          <p:cNvPr id="385" name="Google Shape;385;p54"/>
          <p:cNvPicPr preferRelativeResize="0"/>
          <p:nvPr/>
        </p:nvPicPr>
        <p:blipFill rotWithShape="1">
          <a:blip r:embed="rId4">
            <a:alphaModFix/>
          </a:blip>
          <a:srcRect b="4979" l="7501" r="0" t="0"/>
          <a:stretch/>
        </p:blipFill>
        <p:spPr>
          <a:xfrm>
            <a:off x="0" y="255950"/>
            <a:ext cx="4757775" cy="4887552"/>
          </a:xfrm>
          <a:prstGeom prst="rect">
            <a:avLst/>
          </a:prstGeom>
          <a:noFill/>
          <a:ln>
            <a:noFill/>
          </a:ln>
        </p:spPr>
      </p:pic>
      <p:sp>
        <p:nvSpPr>
          <p:cNvPr id="386" name="Google Shape;386;p54"/>
          <p:cNvSpPr txBox="1"/>
          <p:nvPr>
            <p:ph idx="4294967295" type="body"/>
          </p:nvPr>
        </p:nvSpPr>
        <p:spPr>
          <a:xfrm>
            <a:off x="4572000" y="1971925"/>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Core Elements</a:t>
            </a:r>
            <a:endParaRPr b="1" sz="1300">
              <a:solidFill>
                <a:srgbClr val="4A30F2"/>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Apply health data governance to emerging technologies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Address the use of non-health data in health contexts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Build public health data infrastructure</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Employ policy innovation</a:t>
            </a:r>
            <a:endParaRPr sz="1400">
              <a:solidFill>
                <a:schemeClr val="dk1"/>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400">
              <a:solidFill>
                <a:schemeClr val="dk1"/>
              </a:solidFill>
              <a:latin typeface="Raleway Medium"/>
              <a:ea typeface="Raleway Medium"/>
              <a:cs typeface="Raleway Medium"/>
              <a:sym typeface="Raleway Medium"/>
            </a:endParaRPr>
          </a:p>
        </p:txBody>
      </p:sp>
      <p:sp>
        <p:nvSpPr>
          <p:cNvPr id="387" name="Google Shape;387;p54"/>
          <p:cNvSpPr txBox="1"/>
          <p:nvPr/>
        </p:nvSpPr>
        <p:spPr>
          <a:xfrm>
            <a:off x="4513950" y="539475"/>
            <a:ext cx="4058400" cy="1269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lang="en-GB" sz="1300">
                <a:solidFill>
                  <a:srgbClr val="4A30F2"/>
                </a:solidFill>
                <a:latin typeface="Raleway SemiBold"/>
                <a:ea typeface="Raleway SemiBold"/>
                <a:cs typeface="Raleway SemiBold"/>
                <a:sym typeface="Raleway SemiBold"/>
              </a:rPr>
              <a:t>Health data governance should enhance health system efficiency and resilience, improve health access, and advance health equity towards UHC. A whole health system approach must be applied, ensuring health data governance supports the systemic transformation of health systems.</a:t>
            </a:r>
            <a:endParaRPr i="0" sz="1300" u="none" cap="none" strike="noStrike">
              <a:solidFill>
                <a:srgbClr val="4A30F2"/>
              </a:solidFill>
              <a:latin typeface="Raleway SemiBold"/>
              <a:ea typeface="Raleway SemiBold"/>
              <a:cs typeface="Raleway SemiBold"/>
              <a:sym typeface="Raleway SemiBold"/>
            </a:endParaRPr>
          </a:p>
        </p:txBody>
      </p:sp>
      <p:sp>
        <p:nvSpPr>
          <p:cNvPr id="388" name="Google Shape;388;p54"/>
          <p:cNvSpPr txBox="1"/>
          <p:nvPr/>
        </p:nvSpPr>
        <p:spPr>
          <a:xfrm>
            <a:off x="455400" y="805425"/>
            <a:ext cx="45606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FACILITATE INNOVATION USING HEALTH DATA</a:t>
            </a:r>
            <a:endParaRPr sz="2600">
              <a:solidFill>
                <a:schemeClr val="dk1"/>
              </a:solidFill>
              <a:latin typeface="Raleway ExtraBold"/>
              <a:ea typeface="Raleway ExtraBold"/>
              <a:cs typeface="Raleway ExtraBold"/>
              <a:sym typeface="Raleway ExtraBold"/>
            </a:endParaRPr>
          </a:p>
        </p:txBody>
      </p:sp>
      <p:pic>
        <p:nvPicPr>
          <p:cNvPr id="389" name="Google Shape;389;p54"/>
          <p:cNvPicPr preferRelativeResize="0"/>
          <p:nvPr/>
        </p:nvPicPr>
        <p:blipFill>
          <a:blip r:embed="rId5">
            <a:alphaModFix/>
          </a:blip>
          <a:stretch>
            <a:fillRect/>
          </a:stretch>
        </p:blipFill>
        <p:spPr>
          <a:xfrm>
            <a:off x="571504" y="496125"/>
            <a:ext cx="274927" cy="415500"/>
          </a:xfrm>
          <a:prstGeom prst="rect">
            <a:avLst/>
          </a:prstGeom>
          <a:noFill/>
          <a:ln>
            <a:noFill/>
          </a:ln>
        </p:spPr>
      </p:pic>
      <p:sp>
        <p:nvSpPr>
          <p:cNvPr id="390" name="Google Shape;390;p54"/>
          <p:cNvSpPr txBox="1"/>
          <p:nvPr/>
        </p:nvSpPr>
        <p:spPr>
          <a:xfrm>
            <a:off x="994675" y="496125"/>
            <a:ext cx="2646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4A30F2"/>
                </a:solidFill>
                <a:latin typeface="Raleway ExtraBold"/>
                <a:ea typeface="Raleway ExtraBold"/>
                <a:cs typeface="Raleway ExtraBold"/>
                <a:sym typeface="Raleway ExtraBold"/>
              </a:rPr>
              <a:t>PROMOTE HEALTH VALUE</a:t>
            </a:r>
            <a:endParaRPr sz="1500">
              <a:solidFill>
                <a:srgbClr val="4A30F2"/>
              </a:solidFill>
              <a:latin typeface="Raleway ExtraBold"/>
              <a:ea typeface="Raleway ExtraBold"/>
              <a:cs typeface="Raleway ExtraBold"/>
              <a:sym typeface="Raleway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5"/>
          <p:cNvPicPr preferRelativeResize="0"/>
          <p:nvPr/>
        </p:nvPicPr>
        <p:blipFill>
          <a:blip r:embed="rId3">
            <a:alphaModFix amt="90000"/>
          </a:blip>
          <a:stretch>
            <a:fillRect/>
          </a:stretch>
        </p:blipFill>
        <p:spPr>
          <a:xfrm>
            <a:off x="-59272" y="-33325"/>
            <a:ext cx="9262536" cy="5210150"/>
          </a:xfrm>
          <a:prstGeom prst="rect">
            <a:avLst/>
          </a:prstGeom>
          <a:noFill/>
          <a:ln>
            <a:noFill/>
          </a:ln>
        </p:spPr>
      </p:pic>
      <p:sp>
        <p:nvSpPr>
          <p:cNvPr id="396" name="Google Shape;396;p55"/>
          <p:cNvSpPr txBox="1"/>
          <p:nvPr/>
        </p:nvSpPr>
        <p:spPr>
          <a:xfrm>
            <a:off x="571500" y="21792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025939"/>
                </a:solidFill>
                <a:latin typeface="Raleway"/>
                <a:ea typeface="Raleway"/>
                <a:cs typeface="Raleway"/>
                <a:sym typeface="Raleway"/>
              </a:rPr>
              <a:t>PRIORITISE  EQUITY</a:t>
            </a:r>
            <a:endParaRPr b="1" sz="3900">
              <a:solidFill>
                <a:srgbClr val="025939"/>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56"/>
          <p:cNvPicPr preferRelativeResize="0"/>
          <p:nvPr/>
        </p:nvPicPr>
        <p:blipFill>
          <a:blip r:embed="rId3">
            <a:alphaModFix amt="22000"/>
          </a:blip>
          <a:stretch>
            <a:fillRect/>
          </a:stretch>
        </p:blipFill>
        <p:spPr>
          <a:xfrm>
            <a:off x="0" y="0"/>
            <a:ext cx="9144000" cy="5143500"/>
          </a:xfrm>
          <a:prstGeom prst="rect">
            <a:avLst/>
          </a:prstGeom>
          <a:noFill/>
          <a:ln>
            <a:noFill/>
          </a:ln>
        </p:spPr>
      </p:pic>
      <p:pic>
        <p:nvPicPr>
          <p:cNvPr id="402" name="Google Shape;402;p56"/>
          <p:cNvPicPr preferRelativeResize="0"/>
          <p:nvPr/>
        </p:nvPicPr>
        <p:blipFill rotWithShape="1">
          <a:blip r:embed="rId4">
            <a:alphaModFix/>
          </a:blip>
          <a:srcRect b="4979" l="0" r="-918" t="0"/>
          <a:stretch/>
        </p:blipFill>
        <p:spPr>
          <a:xfrm flipH="1">
            <a:off x="-46451" y="1386001"/>
            <a:ext cx="5108451" cy="3757500"/>
          </a:xfrm>
          <a:prstGeom prst="rect">
            <a:avLst/>
          </a:prstGeom>
          <a:noFill/>
          <a:ln>
            <a:noFill/>
          </a:ln>
        </p:spPr>
      </p:pic>
      <p:sp>
        <p:nvSpPr>
          <p:cNvPr id="403" name="Google Shape;403;p56"/>
          <p:cNvSpPr txBox="1"/>
          <p:nvPr>
            <p:ph idx="4294967295" type="body"/>
          </p:nvPr>
        </p:nvSpPr>
        <p:spPr>
          <a:xfrm>
            <a:off x="4572000" y="1971925"/>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025939"/>
                </a:solidFill>
                <a:latin typeface="Raleway"/>
                <a:ea typeface="Raleway"/>
                <a:cs typeface="Raleway"/>
                <a:sym typeface="Raleway"/>
              </a:rPr>
              <a:t>Core Elements</a:t>
            </a:r>
            <a:endParaRPr b="1" sz="1300">
              <a:solidFill>
                <a:srgbClr val="025939"/>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Represent all groups and populations equitably in data</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Consider the unique needs of marginalised groups and populations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Mitigate data bias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Use accessible language and plug knowledge gaps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Implement inclusive data feedback mechanisms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Promote equitable impact and benefit</a:t>
            </a:r>
            <a:endParaRPr sz="1400">
              <a:solidFill>
                <a:schemeClr val="dk1"/>
              </a:solidFill>
              <a:latin typeface="Raleway Medium"/>
              <a:ea typeface="Raleway Medium"/>
              <a:cs typeface="Raleway Medium"/>
              <a:sym typeface="Raleway Medium"/>
            </a:endParaRPr>
          </a:p>
        </p:txBody>
      </p:sp>
      <p:sp>
        <p:nvSpPr>
          <p:cNvPr id="404" name="Google Shape;404;p56"/>
          <p:cNvSpPr txBox="1"/>
          <p:nvPr/>
        </p:nvSpPr>
        <p:spPr>
          <a:xfrm>
            <a:off x="4513950" y="539475"/>
            <a:ext cx="3749700" cy="1269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300">
                <a:solidFill>
                  <a:srgbClr val="025939"/>
                </a:solidFill>
                <a:latin typeface="Raleway SemiBold"/>
                <a:ea typeface="Raleway SemiBold"/>
                <a:cs typeface="Raleway SemiBold"/>
                <a:sym typeface="Raleway SemiBold"/>
              </a:rPr>
              <a:t>Health data governance must ensure equitable representation in data of all individuals, groups and communities; meaningful participation of all groups in decision-making; and equitable access to data-generated health value.</a:t>
            </a:r>
            <a:endParaRPr sz="1300">
              <a:solidFill>
                <a:srgbClr val="025939"/>
              </a:solidFill>
              <a:latin typeface="Raleway SemiBold"/>
              <a:ea typeface="Raleway SemiBold"/>
              <a:cs typeface="Raleway SemiBold"/>
              <a:sym typeface="Raleway SemiBold"/>
            </a:endParaRPr>
          </a:p>
        </p:txBody>
      </p:sp>
      <p:sp>
        <p:nvSpPr>
          <p:cNvPr id="405" name="Google Shape;405;p56"/>
          <p:cNvSpPr txBox="1"/>
          <p:nvPr/>
        </p:nvSpPr>
        <p:spPr>
          <a:xfrm>
            <a:off x="455400" y="805425"/>
            <a:ext cx="4008900" cy="1625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PROMOTE EQUITABLE BENEFITS FROM HEALTH DATA</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t/>
            </a:r>
            <a:endParaRPr sz="2600">
              <a:solidFill>
                <a:schemeClr val="dk1"/>
              </a:solidFill>
              <a:latin typeface="Raleway ExtraBold"/>
              <a:ea typeface="Raleway ExtraBold"/>
              <a:cs typeface="Raleway ExtraBold"/>
              <a:sym typeface="Raleway ExtraBold"/>
            </a:endParaRPr>
          </a:p>
        </p:txBody>
      </p:sp>
      <p:sp>
        <p:nvSpPr>
          <p:cNvPr id="406" name="Google Shape;406;p56"/>
          <p:cNvSpPr txBox="1"/>
          <p:nvPr/>
        </p:nvSpPr>
        <p:spPr>
          <a:xfrm>
            <a:off x="998075" y="496125"/>
            <a:ext cx="200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25939"/>
                </a:solidFill>
                <a:latin typeface="Raleway ExtraBold"/>
                <a:ea typeface="Raleway ExtraBold"/>
                <a:cs typeface="Raleway ExtraBold"/>
                <a:sym typeface="Raleway ExtraBold"/>
              </a:rPr>
              <a:t>PRIORITISE EQUITY</a:t>
            </a:r>
            <a:endParaRPr sz="1500">
              <a:solidFill>
                <a:srgbClr val="025939"/>
              </a:solidFill>
              <a:latin typeface="Raleway ExtraBold"/>
              <a:ea typeface="Raleway ExtraBold"/>
              <a:cs typeface="Raleway ExtraBold"/>
              <a:sym typeface="Raleway ExtraBold"/>
            </a:endParaRPr>
          </a:p>
        </p:txBody>
      </p:sp>
      <p:pic>
        <p:nvPicPr>
          <p:cNvPr id="407" name="Google Shape;407;p56"/>
          <p:cNvPicPr preferRelativeResize="0"/>
          <p:nvPr/>
        </p:nvPicPr>
        <p:blipFill>
          <a:blip r:embed="rId5">
            <a:alphaModFix/>
          </a:blip>
          <a:stretch>
            <a:fillRect/>
          </a:stretch>
        </p:blipFill>
        <p:spPr>
          <a:xfrm>
            <a:off x="571500" y="496125"/>
            <a:ext cx="426575" cy="415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7"/>
          <p:cNvPicPr preferRelativeResize="0"/>
          <p:nvPr/>
        </p:nvPicPr>
        <p:blipFill>
          <a:blip r:embed="rId3">
            <a:alphaModFix amt="22000"/>
          </a:blip>
          <a:stretch>
            <a:fillRect/>
          </a:stretch>
        </p:blipFill>
        <p:spPr>
          <a:xfrm>
            <a:off x="0" y="0"/>
            <a:ext cx="9144000" cy="5143500"/>
          </a:xfrm>
          <a:prstGeom prst="rect">
            <a:avLst/>
          </a:prstGeom>
          <a:noFill/>
          <a:ln>
            <a:noFill/>
          </a:ln>
        </p:spPr>
      </p:pic>
      <p:sp>
        <p:nvSpPr>
          <p:cNvPr id="413" name="Google Shape;413;p57"/>
          <p:cNvSpPr txBox="1"/>
          <p:nvPr>
            <p:ph idx="4294967295" type="body"/>
          </p:nvPr>
        </p:nvSpPr>
        <p:spPr>
          <a:xfrm>
            <a:off x="4572000" y="1809375"/>
            <a:ext cx="40710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025939"/>
                </a:solidFill>
                <a:latin typeface="Raleway"/>
                <a:ea typeface="Raleway"/>
                <a:cs typeface="Raleway"/>
                <a:sym typeface="Raleway"/>
              </a:rPr>
              <a:t>Core Elements</a:t>
            </a:r>
            <a:endParaRPr b="1" sz="1300">
              <a:solidFill>
                <a:srgbClr val="025939"/>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Apply a human rights lens to health data governance</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Define clear governance roles and responsibilities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Codify data rights and ownership</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Extend data rights and ownership to products and services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Develop health data trusts and health data cooperatives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Employ participatory data governance mechanisms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Connect to broader accountability mechanisms</a:t>
            </a:r>
            <a:endParaRPr sz="1400">
              <a:solidFill>
                <a:schemeClr val="dk1"/>
              </a:solidFill>
              <a:latin typeface="Raleway Medium"/>
              <a:ea typeface="Raleway Medium"/>
              <a:cs typeface="Raleway Medium"/>
              <a:sym typeface="Raleway Medium"/>
            </a:endParaRPr>
          </a:p>
        </p:txBody>
      </p:sp>
      <p:sp>
        <p:nvSpPr>
          <p:cNvPr id="414" name="Google Shape;414;p57"/>
          <p:cNvSpPr txBox="1"/>
          <p:nvPr/>
        </p:nvSpPr>
        <p:spPr>
          <a:xfrm>
            <a:off x="4513950" y="539475"/>
            <a:ext cx="4128900" cy="1069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300">
                <a:solidFill>
                  <a:srgbClr val="025939"/>
                </a:solidFill>
                <a:latin typeface="Raleway SemiBold"/>
                <a:ea typeface="Raleway SemiBold"/>
                <a:cs typeface="Raleway SemiBold"/>
                <a:sym typeface="Raleway SemiBold"/>
              </a:rPr>
              <a:t>Health data governance should be rooted in strong and clear data-related rights. Data-related norms, principles, policies, and laws should be drawn from such overarching rights. This includes consideration of all human rights.</a:t>
            </a:r>
            <a:endParaRPr sz="1300">
              <a:solidFill>
                <a:srgbClr val="025939"/>
              </a:solidFill>
              <a:latin typeface="Raleway SemiBold"/>
              <a:ea typeface="Raleway SemiBold"/>
              <a:cs typeface="Raleway SemiBold"/>
              <a:sym typeface="Raleway SemiBold"/>
            </a:endParaRPr>
          </a:p>
        </p:txBody>
      </p:sp>
      <p:sp>
        <p:nvSpPr>
          <p:cNvPr id="415" name="Google Shape;415;p57"/>
          <p:cNvSpPr txBox="1"/>
          <p:nvPr/>
        </p:nvSpPr>
        <p:spPr>
          <a:xfrm>
            <a:off x="455400" y="805425"/>
            <a:ext cx="39684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ESTABLISH DATA RIGHTS &amp; OWNERSHIP</a:t>
            </a:r>
            <a:endParaRPr sz="2600">
              <a:solidFill>
                <a:schemeClr val="dk1"/>
              </a:solidFill>
              <a:latin typeface="Raleway ExtraBold"/>
              <a:ea typeface="Raleway ExtraBold"/>
              <a:cs typeface="Raleway ExtraBold"/>
              <a:sym typeface="Raleway ExtraBold"/>
            </a:endParaRPr>
          </a:p>
        </p:txBody>
      </p:sp>
      <p:pic>
        <p:nvPicPr>
          <p:cNvPr id="416" name="Google Shape;416;p57"/>
          <p:cNvPicPr preferRelativeResize="0"/>
          <p:nvPr/>
        </p:nvPicPr>
        <p:blipFill rotWithShape="1">
          <a:blip r:embed="rId4">
            <a:alphaModFix/>
          </a:blip>
          <a:srcRect b="3334" l="0" r="0" t="0"/>
          <a:stretch/>
        </p:blipFill>
        <p:spPr>
          <a:xfrm>
            <a:off x="0" y="805425"/>
            <a:ext cx="4487649" cy="4338074"/>
          </a:xfrm>
          <a:prstGeom prst="rect">
            <a:avLst/>
          </a:prstGeom>
          <a:noFill/>
          <a:ln>
            <a:noFill/>
          </a:ln>
        </p:spPr>
      </p:pic>
      <p:pic>
        <p:nvPicPr>
          <p:cNvPr id="417" name="Google Shape;417;p57"/>
          <p:cNvPicPr preferRelativeResize="0"/>
          <p:nvPr/>
        </p:nvPicPr>
        <p:blipFill>
          <a:blip r:embed="rId5">
            <a:alphaModFix/>
          </a:blip>
          <a:stretch>
            <a:fillRect/>
          </a:stretch>
        </p:blipFill>
        <p:spPr>
          <a:xfrm>
            <a:off x="571500" y="552625"/>
            <a:ext cx="450226" cy="302500"/>
          </a:xfrm>
          <a:prstGeom prst="rect">
            <a:avLst/>
          </a:prstGeom>
          <a:noFill/>
          <a:ln>
            <a:noFill/>
          </a:ln>
        </p:spPr>
      </p:pic>
      <p:sp>
        <p:nvSpPr>
          <p:cNvPr id="418" name="Google Shape;418;p57"/>
          <p:cNvSpPr txBox="1"/>
          <p:nvPr/>
        </p:nvSpPr>
        <p:spPr>
          <a:xfrm>
            <a:off x="998075" y="496125"/>
            <a:ext cx="200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25939"/>
                </a:solidFill>
                <a:latin typeface="Raleway ExtraBold"/>
                <a:ea typeface="Raleway ExtraBold"/>
                <a:cs typeface="Raleway ExtraBold"/>
                <a:sym typeface="Raleway ExtraBold"/>
              </a:rPr>
              <a:t>PRIORITISE EQUITY</a:t>
            </a:r>
            <a:endParaRPr sz="1500">
              <a:solidFill>
                <a:srgbClr val="025939"/>
              </a:solidFill>
              <a:latin typeface="Raleway ExtraBold"/>
              <a:ea typeface="Raleway ExtraBold"/>
              <a:cs typeface="Raleway ExtraBold"/>
              <a:sym typeface="Raleway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5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24" name="Google Shape;424;p58"/>
          <p:cNvPicPr preferRelativeResize="0"/>
          <p:nvPr/>
        </p:nvPicPr>
        <p:blipFill>
          <a:blip r:embed="rId4">
            <a:alphaModFix amt="18000"/>
          </a:blip>
          <a:stretch>
            <a:fillRect/>
          </a:stretch>
        </p:blipFill>
        <p:spPr>
          <a:xfrm>
            <a:off x="0" y="0"/>
            <a:ext cx="9144000" cy="5143500"/>
          </a:xfrm>
          <a:prstGeom prst="rect">
            <a:avLst/>
          </a:prstGeom>
          <a:noFill/>
          <a:ln>
            <a:noFill/>
          </a:ln>
        </p:spPr>
      </p:pic>
      <p:sp>
        <p:nvSpPr>
          <p:cNvPr id="425" name="Google Shape;425;p58"/>
          <p:cNvSpPr txBox="1"/>
          <p:nvPr/>
        </p:nvSpPr>
        <p:spPr>
          <a:xfrm>
            <a:off x="1461450" y="1688400"/>
            <a:ext cx="6221100" cy="20232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None/>
            </a:pPr>
            <a:r>
              <a:rPr b="1" lang="en-GB" sz="5000">
                <a:solidFill>
                  <a:schemeClr val="dk1"/>
                </a:solidFill>
                <a:latin typeface="Montserrat"/>
                <a:ea typeface="Montserrat"/>
                <a:cs typeface="Montserrat"/>
                <a:sym typeface="Montserrat"/>
              </a:rPr>
              <a:t>Adopting the</a:t>
            </a:r>
            <a:r>
              <a:rPr b="1" lang="en-GB" sz="5000">
                <a:solidFill>
                  <a:schemeClr val="dk1"/>
                </a:solidFill>
                <a:latin typeface="Montserrat"/>
                <a:ea typeface="Montserrat"/>
                <a:cs typeface="Montserrat"/>
                <a:sym typeface="Montserrat"/>
              </a:rPr>
              <a:t> Principles and a global framework</a:t>
            </a:r>
            <a:endParaRPr b="1" sz="50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59"/>
          <p:cNvPicPr preferRelativeResize="0"/>
          <p:nvPr/>
        </p:nvPicPr>
        <p:blipFill>
          <a:blip r:embed="rId3">
            <a:alphaModFix amt="18000"/>
          </a:blip>
          <a:stretch>
            <a:fillRect/>
          </a:stretch>
        </p:blipFill>
        <p:spPr>
          <a:xfrm>
            <a:off x="0" y="0"/>
            <a:ext cx="9144000" cy="5143500"/>
          </a:xfrm>
          <a:prstGeom prst="rect">
            <a:avLst/>
          </a:prstGeom>
          <a:noFill/>
          <a:ln>
            <a:noFill/>
          </a:ln>
        </p:spPr>
      </p:pic>
      <p:sp>
        <p:nvSpPr>
          <p:cNvPr id="431" name="Google Shape;431;p59"/>
          <p:cNvSpPr txBox="1"/>
          <p:nvPr>
            <p:ph idx="4294967295" type="body"/>
          </p:nvPr>
        </p:nvSpPr>
        <p:spPr>
          <a:xfrm>
            <a:off x="571500" y="2057400"/>
            <a:ext cx="3352800" cy="1221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200"/>
              </a:spcBef>
              <a:spcAft>
                <a:spcPts val="0"/>
              </a:spcAft>
              <a:buSzPts val="1800"/>
              <a:buNone/>
            </a:pPr>
            <a:r>
              <a:t/>
            </a:r>
            <a:endParaRPr b="1" sz="1900">
              <a:solidFill>
                <a:srgbClr val="E4648E"/>
              </a:solidFill>
              <a:latin typeface="Montserrat"/>
              <a:ea typeface="Montserrat"/>
              <a:cs typeface="Montserrat"/>
              <a:sym typeface="Montserrat"/>
            </a:endParaRPr>
          </a:p>
          <a:p>
            <a:pPr indent="0" lvl="0" marL="0" rtl="0" algn="l">
              <a:spcBef>
                <a:spcPts val="200"/>
              </a:spcBef>
              <a:spcAft>
                <a:spcPts val="0"/>
              </a:spcAft>
              <a:buSzPts val="1800"/>
              <a:buNone/>
            </a:pPr>
            <a:r>
              <a:t/>
            </a:r>
            <a:endParaRPr b="1" sz="1800">
              <a:solidFill>
                <a:srgbClr val="E4648E"/>
              </a:solidFill>
              <a:latin typeface="Montserrat"/>
              <a:ea typeface="Montserrat"/>
              <a:cs typeface="Montserrat"/>
              <a:sym typeface="Montserrat"/>
            </a:endParaRPr>
          </a:p>
        </p:txBody>
      </p:sp>
      <p:sp>
        <p:nvSpPr>
          <p:cNvPr id="432" name="Google Shape;432;p59"/>
          <p:cNvSpPr txBox="1"/>
          <p:nvPr>
            <p:ph idx="4294967295" type="body"/>
          </p:nvPr>
        </p:nvSpPr>
        <p:spPr>
          <a:xfrm>
            <a:off x="571500" y="481400"/>
            <a:ext cx="3494700" cy="1469100"/>
          </a:xfrm>
          <a:prstGeom prst="rect">
            <a:avLst/>
          </a:prstGeom>
          <a:noFill/>
          <a:ln>
            <a:noFill/>
          </a:ln>
        </p:spPr>
        <p:txBody>
          <a:bodyPr anchorCtr="0" anchor="t" bIns="0" lIns="0" spcFirstLastPara="1" rIns="0" wrap="square" tIns="0">
            <a:normAutofit/>
          </a:bodyPr>
          <a:lstStyle/>
          <a:p>
            <a:pPr indent="0" lvl="0" marL="0" rtl="0" algn="l">
              <a:spcBef>
                <a:spcPts val="200"/>
              </a:spcBef>
              <a:spcAft>
                <a:spcPts val="0"/>
              </a:spcAft>
              <a:buSzPts val="1800"/>
              <a:buNone/>
            </a:pPr>
            <a:r>
              <a:rPr b="1" lang="en-GB" sz="2500">
                <a:solidFill>
                  <a:srgbClr val="8B3DD9"/>
                </a:solidFill>
                <a:latin typeface="Raleway"/>
                <a:ea typeface="Raleway"/>
                <a:cs typeface="Raleway"/>
                <a:sym typeface="Raleway"/>
              </a:rPr>
              <a:t>DRIVING ACTION ON THIS AGENDA</a:t>
            </a:r>
            <a:endParaRPr b="1" sz="2400">
              <a:solidFill>
                <a:srgbClr val="E4648E"/>
              </a:solidFill>
              <a:latin typeface="Montserrat"/>
              <a:ea typeface="Montserrat"/>
              <a:cs typeface="Montserrat"/>
              <a:sym typeface="Montserrat"/>
            </a:endParaRPr>
          </a:p>
        </p:txBody>
      </p:sp>
      <p:sp>
        <p:nvSpPr>
          <p:cNvPr id="433" name="Google Shape;433;p59"/>
          <p:cNvSpPr txBox="1"/>
          <p:nvPr>
            <p:ph idx="4294967295" type="body"/>
          </p:nvPr>
        </p:nvSpPr>
        <p:spPr>
          <a:xfrm>
            <a:off x="4161050" y="539467"/>
            <a:ext cx="4704300" cy="4436700"/>
          </a:xfrm>
          <a:prstGeom prst="rect">
            <a:avLst/>
          </a:prstGeom>
          <a:noFill/>
          <a:ln>
            <a:noFill/>
          </a:ln>
        </p:spPr>
        <p:txBody>
          <a:bodyPr anchorCtr="0" anchor="t" bIns="0" lIns="0" spcFirstLastPara="1" rIns="0" wrap="square" tIns="0">
            <a:noAutofit/>
          </a:bodyPr>
          <a:lstStyle/>
          <a:p>
            <a:pPr indent="0" lvl="0" marL="0" rtl="0" algn="l">
              <a:spcBef>
                <a:spcPts val="200"/>
              </a:spcBef>
              <a:spcAft>
                <a:spcPts val="0"/>
              </a:spcAft>
              <a:buNone/>
            </a:pPr>
            <a:r>
              <a:rPr lang="en-GB" sz="1200">
                <a:solidFill>
                  <a:schemeClr val="dk1"/>
                </a:solidFill>
                <a:latin typeface="Raleway"/>
                <a:ea typeface="Raleway"/>
                <a:cs typeface="Raleway"/>
                <a:sym typeface="Raleway"/>
              </a:rPr>
              <a:t>Governments, regional bodies and organisations are urged to take action to strengthen the governance of health data by:</a:t>
            </a:r>
            <a:br>
              <a:rPr lang="en-GB" sz="1200">
                <a:solidFill>
                  <a:schemeClr val="dk1"/>
                </a:solidFill>
                <a:latin typeface="Raleway"/>
                <a:ea typeface="Raleway"/>
                <a:cs typeface="Raleway"/>
                <a:sym typeface="Raleway"/>
              </a:rPr>
            </a:b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b="1" lang="en-GB" sz="1200">
                <a:solidFill>
                  <a:schemeClr val="dk1"/>
                </a:solidFill>
                <a:latin typeface="Raleway"/>
                <a:ea typeface="Raleway"/>
                <a:cs typeface="Raleway"/>
                <a:sym typeface="Raleway"/>
              </a:rPr>
              <a:t>Endorsing</a:t>
            </a:r>
            <a:r>
              <a:rPr lang="en-GB" sz="1200">
                <a:solidFill>
                  <a:schemeClr val="dk1"/>
                </a:solidFill>
                <a:latin typeface="Raleway"/>
                <a:ea typeface="Raleway"/>
                <a:cs typeface="Raleway"/>
                <a:sym typeface="Raleway"/>
              </a:rPr>
              <a:t> the Health Data Governance Principles. </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Supporting the development, and subsequent adoption, of a </a:t>
            </a:r>
            <a:r>
              <a:rPr b="1" lang="en-GB" sz="1200">
                <a:solidFill>
                  <a:schemeClr val="dk1"/>
                </a:solidFill>
                <a:latin typeface="Raleway"/>
                <a:ea typeface="Raleway"/>
                <a:cs typeface="Raleway"/>
                <a:sym typeface="Raleway"/>
              </a:rPr>
              <a:t>global health data governance framework</a:t>
            </a:r>
            <a:r>
              <a:rPr lang="en-GB" sz="1200">
                <a:solidFill>
                  <a:schemeClr val="dk1"/>
                </a:solidFill>
                <a:latin typeface="Raleway"/>
                <a:ea typeface="Raleway"/>
                <a:cs typeface="Raleway"/>
                <a:sym typeface="Raleway"/>
              </a:rPr>
              <a:t>, underpinned by the Principles.</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Prioritising health data governance as part of </a:t>
            </a:r>
            <a:r>
              <a:rPr b="1" lang="en-GB" sz="1200">
                <a:solidFill>
                  <a:schemeClr val="dk1"/>
                </a:solidFill>
                <a:latin typeface="Raleway"/>
                <a:ea typeface="Raleway"/>
                <a:cs typeface="Raleway"/>
                <a:sym typeface="Raleway"/>
              </a:rPr>
              <a:t>global, regional and national agendas.</a:t>
            </a:r>
            <a:endParaRPr b="1"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All stakeholders, including civil society and communities, should champion this agenda, advocating for action and </a:t>
            </a:r>
            <a:r>
              <a:rPr b="1" lang="en-GB" sz="1200">
                <a:solidFill>
                  <a:schemeClr val="dk1"/>
                </a:solidFill>
                <a:latin typeface="Raleway"/>
                <a:ea typeface="Raleway"/>
                <a:cs typeface="Raleway"/>
                <a:sym typeface="Raleway"/>
              </a:rPr>
              <a:t>holding governments and other stakeholders accountable</a:t>
            </a:r>
            <a:r>
              <a:rPr lang="en-GB" sz="1200">
                <a:solidFill>
                  <a:schemeClr val="dk1"/>
                </a:solidFill>
                <a:latin typeface="Raleway"/>
                <a:ea typeface="Raleway"/>
                <a:cs typeface="Raleway"/>
                <a:sym typeface="Raleway"/>
              </a:rPr>
              <a:t>.</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b="1" lang="en-GB" sz="1200">
                <a:solidFill>
                  <a:schemeClr val="dk1"/>
                </a:solidFill>
                <a:latin typeface="Raleway"/>
                <a:ea typeface="Raleway"/>
                <a:cs typeface="Raleway"/>
                <a:sym typeface="Raleway"/>
              </a:rPr>
              <a:t>Communities</a:t>
            </a:r>
            <a:r>
              <a:rPr lang="en-GB" sz="1200">
                <a:solidFill>
                  <a:schemeClr val="dk1"/>
                </a:solidFill>
                <a:latin typeface="Raleway"/>
                <a:ea typeface="Raleway"/>
                <a:cs typeface="Raleway"/>
                <a:sym typeface="Raleway"/>
              </a:rPr>
              <a:t>, particularly the most marginalised, must be meaningfully engaged in discussions and decision making.</a:t>
            </a:r>
            <a:endParaRPr sz="1200">
              <a:solidFill>
                <a:schemeClr val="dk1"/>
              </a:solidFill>
              <a:latin typeface="Raleway"/>
              <a:ea typeface="Raleway"/>
              <a:cs typeface="Raleway"/>
              <a:sym typeface="Raleway"/>
            </a:endParaRPr>
          </a:p>
          <a:p>
            <a:pPr indent="0" lvl="0" marL="0" rtl="0" algn="l">
              <a:spcBef>
                <a:spcPts val="1000"/>
              </a:spcBef>
              <a:spcAft>
                <a:spcPts val="1000"/>
              </a:spcAft>
              <a:buNone/>
            </a:pPr>
            <a:r>
              <a:t/>
            </a:r>
            <a:endParaRPr sz="1200">
              <a:solidFill>
                <a:schemeClr val="dk1"/>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pic>
        <p:nvPicPr>
          <p:cNvPr id="438" name="Google Shape;438;p60"/>
          <p:cNvPicPr preferRelativeResize="0"/>
          <p:nvPr/>
        </p:nvPicPr>
        <p:blipFill>
          <a:blip r:embed="rId3">
            <a:alphaModFix/>
          </a:blip>
          <a:stretch>
            <a:fillRect/>
          </a:stretch>
        </p:blipFill>
        <p:spPr>
          <a:xfrm>
            <a:off x="0" y="0"/>
            <a:ext cx="9144005" cy="5143500"/>
          </a:xfrm>
          <a:prstGeom prst="rect">
            <a:avLst/>
          </a:prstGeom>
          <a:noFill/>
          <a:ln>
            <a:noFill/>
          </a:ln>
        </p:spPr>
      </p:pic>
      <p:sp>
        <p:nvSpPr>
          <p:cNvPr id="439" name="Google Shape;439;p60"/>
          <p:cNvSpPr txBox="1"/>
          <p:nvPr>
            <p:ph idx="4294967295" type="body"/>
          </p:nvPr>
        </p:nvSpPr>
        <p:spPr>
          <a:xfrm>
            <a:off x="2406600" y="4484075"/>
            <a:ext cx="4330800" cy="254100"/>
          </a:xfrm>
          <a:prstGeom prst="rect">
            <a:avLst/>
          </a:prstGeom>
          <a:noFill/>
          <a:ln>
            <a:noFill/>
          </a:ln>
        </p:spPr>
        <p:txBody>
          <a:bodyPr anchorCtr="0" anchor="t" bIns="19050" lIns="19050" spcFirstLastPara="1" rIns="19050" wrap="square" tIns="19050">
            <a:spAutoFit/>
          </a:bodyPr>
          <a:lstStyle/>
          <a:p>
            <a:pPr indent="0" lvl="0" marL="0" rtl="0" algn="ctr">
              <a:spcBef>
                <a:spcPts val="0"/>
              </a:spcBef>
              <a:spcAft>
                <a:spcPts val="0"/>
              </a:spcAft>
              <a:buClr>
                <a:srgbClr val="000000"/>
              </a:buClr>
              <a:buSzPts val="2300"/>
              <a:buFont typeface="Arial"/>
              <a:buNone/>
            </a:pPr>
            <a:r>
              <a:rPr lang="en-GB" sz="1400">
                <a:solidFill>
                  <a:srgbClr val="8B3DD9"/>
                </a:solidFill>
                <a:latin typeface="Raleway SemiBold"/>
                <a:ea typeface="Raleway SemiBold"/>
                <a:cs typeface="Raleway SemiBold"/>
                <a:sym typeface="Raleway SemiBold"/>
              </a:rPr>
              <a:t>healthdataprinciples.org</a:t>
            </a:r>
            <a:endParaRPr sz="1400">
              <a:solidFill>
                <a:srgbClr val="8B3DD9"/>
              </a:solidFill>
              <a:latin typeface="Raleway SemiBold"/>
              <a:ea typeface="Raleway SemiBold"/>
              <a:cs typeface="Raleway SemiBold"/>
              <a:sym typeface="Raleway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3"/>
          <p:cNvPicPr preferRelativeResize="0"/>
          <p:nvPr/>
        </p:nvPicPr>
        <p:blipFill>
          <a:blip r:embed="rId3">
            <a:alphaModFix amt="33000"/>
          </a:blip>
          <a:stretch>
            <a:fillRect/>
          </a:stretch>
        </p:blipFill>
        <p:spPr>
          <a:xfrm>
            <a:off x="0" y="-1037"/>
            <a:ext cx="9143998" cy="5145582"/>
          </a:xfrm>
          <a:prstGeom prst="rect">
            <a:avLst/>
          </a:prstGeom>
          <a:noFill/>
          <a:ln>
            <a:noFill/>
          </a:ln>
        </p:spPr>
      </p:pic>
      <p:pic>
        <p:nvPicPr>
          <p:cNvPr id="287" name="Google Shape;287;p43"/>
          <p:cNvPicPr preferRelativeResize="0"/>
          <p:nvPr/>
        </p:nvPicPr>
        <p:blipFill rotWithShape="1">
          <a:blip r:embed="rId4">
            <a:alphaModFix/>
          </a:blip>
          <a:srcRect b="6023" l="29273" r="0" t="0"/>
          <a:stretch/>
        </p:blipFill>
        <p:spPr>
          <a:xfrm>
            <a:off x="0" y="1358450"/>
            <a:ext cx="5061149" cy="3786100"/>
          </a:xfrm>
          <a:prstGeom prst="rect">
            <a:avLst/>
          </a:prstGeom>
          <a:noFill/>
          <a:ln>
            <a:noFill/>
          </a:ln>
        </p:spPr>
      </p:pic>
      <p:sp>
        <p:nvSpPr>
          <p:cNvPr id="288" name="Google Shape;288;p43"/>
          <p:cNvSpPr txBox="1"/>
          <p:nvPr>
            <p:ph idx="4294967295" type="body"/>
          </p:nvPr>
        </p:nvSpPr>
        <p:spPr>
          <a:xfrm>
            <a:off x="571500" y="481400"/>
            <a:ext cx="4362900" cy="13911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200"/>
              </a:spcBef>
              <a:spcAft>
                <a:spcPts val="0"/>
              </a:spcAft>
              <a:buSzPts val="1800"/>
              <a:buNone/>
            </a:pPr>
            <a:r>
              <a:rPr b="1" lang="en-GB" sz="2500">
                <a:solidFill>
                  <a:srgbClr val="8B3DD9"/>
                </a:solidFill>
                <a:latin typeface="Raleway"/>
                <a:ea typeface="Raleway"/>
                <a:cs typeface="Raleway"/>
                <a:sym typeface="Raleway"/>
              </a:rPr>
              <a:t>INTRODUCTION &amp; </a:t>
            </a:r>
            <a:endParaRPr b="1" sz="2500">
              <a:solidFill>
                <a:srgbClr val="8B3DD9"/>
              </a:solidFill>
              <a:latin typeface="Raleway"/>
              <a:ea typeface="Raleway"/>
              <a:cs typeface="Raleway"/>
              <a:sym typeface="Raleway"/>
            </a:endParaRPr>
          </a:p>
          <a:p>
            <a:pPr indent="0" lvl="0" marL="0" rtl="0" algn="l">
              <a:lnSpc>
                <a:spcPct val="100000"/>
              </a:lnSpc>
              <a:spcBef>
                <a:spcPts val="200"/>
              </a:spcBef>
              <a:spcAft>
                <a:spcPts val="0"/>
              </a:spcAft>
              <a:buSzPts val="1800"/>
              <a:buNone/>
            </a:pPr>
            <a:r>
              <a:rPr b="1" lang="en-GB" sz="2500">
                <a:solidFill>
                  <a:srgbClr val="8B3DD9"/>
                </a:solidFill>
                <a:latin typeface="Raleway"/>
                <a:ea typeface="Raleway"/>
                <a:cs typeface="Raleway"/>
                <a:sym typeface="Raleway"/>
              </a:rPr>
              <a:t>OVERVIEW</a:t>
            </a:r>
            <a:endParaRPr b="1" sz="2500">
              <a:solidFill>
                <a:srgbClr val="8B3DD9"/>
              </a:solidFill>
              <a:latin typeface="Raleway"/>
              <a:ea typeface="Raleway"/>
              <a:cs typeface="Raleway"/>
              <a:sym typeface="Raleway"/>
            </a:endParaRPr>
          </a:p>
          <a:p>
            <a:pPr indent="0" lvl="0" marL="0" rtl="0" algn="l">
              <a:spcBef>
                <a:spcPts val="200"/>
              </a:spcBef>
              <a:spcAft>
                <a:spcPts val="0"/>
              </a:spcAft>
              <a:buSzPts val="1800"/>
              <a:buNone/>
            </a:pPr>
            <a:r>
              <a:t/>
            </a:r>
            <a:endParaRPr b="1" sz="2400">
              <a:solidFill>
                <a:srgbClr val="E4648E"/>
              </a:solidFill>
              <a:latin typeface="Montserrat"/>
              <a:ea typeface="Montserrat"/>
              <a:cs typeface="Montserrat"/>
              <a:sym typeface="Montserrat"/>
            </a:endParaRPr>
          </a:p>
        </p:txBody>
      </p:sp>
      <p:sp>
        <p:nvSpPr>
          <p:cNvPr id="289" name="Google Shape;289;p43"/>
          <p:cNvSpPr txBox="1"/>
          <p:nvPr>
            <p:ph idx="4294967295" type="body"/>
          </p:nvPr>
        </p:nvSpPr>
        <p:spPr>
          <a:xfrm>
            <a:off x="4439700" y="539475"/>
            <a:ext cx="4362900" cy="454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200"/>
              </a:spcBef>
              <a:spcAft>
                <a:spcPts val="0"/>
              </a:spcAft>
              <a:buNone/>
            </a:pPr>
            <a:r>
              <a:rPr b="1" lang="en-GB" sz="1300">
                <a:solidFill>
                  <a:schemeClr val="dk1"/>
                </a:solidFill>
                <a:latin typeface="Raleway"/>
                <a:ea typeface="Raleway"/>
                <a:cs typeface="Raleway"/>
                <a:sym typeface="Raleway"/>
              </a:rPr>
              <a:t>The Health Data Governance Principles:</a:t>
            </a:r>
            <a:endParaRPr b="1" sz="1300">
              <a:solidFill>
                <a:schemeClr val="dk1"/>
              </a:solidFill>
              <a:latin typeface="Raleway"/>
              <a:ea typeface="Raleway"/>
              <a:cs typeface="Raleway"/>
              <a:sym typeface="Raleway"/>
            </a:endParaRPr>
          </a:p>
          <a:p>
            <a:pPr indent="-304800" lvl="0" marL="457200" rtl="0" algn="l">
              <a:lnSpc>
                <a:spcPct val="90000"/>
              </a:lnSpc>
              <a:spcBef>
                <a:spcPts val="800"/>
              </a:spcBef>
              <a:spcAft>
                <a:spcPts val="0"/>
              </a:spcAft>
              <a:buClr>
                <a:srgbClr val="8B3DD9"/>
              </a:buClr>
              <a:buSzPts val="1200"/>
              <a:buFont typeface="Montserrat"/>
              <a:buChar char="●"/>
            </a:pPr>
            <a:r>
              <a:rPr lang="en-GB" sz="1200">
                <a:solidFill>
                  <a:schemeClr val="dk1"/>
                </a:solidFill>
                <a:latin typeface="Raleway"/>
                <a:ea typeface="Raleway"/>
                <a:cs typeface="Raleway"/>
                <a:sym typeface="Raleway"/>
              </a:rPr>
              <a:t>Bring a </a:t>
            </a:r>
            <a:r>
              <a:rPr b="1" lang="en-GB" sz="1200">
                <a:solidFill>
                  <a:schemeClr val="dk1"/>
                </a:solidFill>
                <a:latin typeface="Raleway"/>
                <a:ea typeface="Raleway"/>
                <a:cs typeface="Raleway"/>
                <a:sym typeface="Raleway"/>
              </a:rPr>
              <a:t>human rights</a:t>
            </a:r>
            <a:r>
              <a:rPr lang="en-GB" sz="1200">
                <a:solidFill>
                  <a:schemeClr val="dk1"/>
                </a:solidFill>
                <a:latin typeface="Raleway"/>
                <a:ea typeface="Raleway"/>
                <a:cs typeface="Raleway"/>
                <a:sym typeface="Raleway"/>
              </a:rPr>
              <a:t> and </a:t>
            </a:r>
            <a:r>
              <a:rPr b="1" lang="en-GB" sz="1200">
                <a:solidFill>
                  <a:schemeClr val="dk1"/>
                </a:solidFill>
                <a:latin typeface="Raleway"/>
                <a:ea typeface="Raleway"/>
                <a:cs typeface="Raleway"/>
                <a:sym typeface="Raleway"/>
              </a:rPr>
              <a:t>equity</a:t>
            </a:r>
            <a:r>
              <a:rPr lang="en-GB" sz="1200">
                <a:solidFill>
                  <a:schemeClr val="dk1"/>
                </a:solidFill>
                <a:latin typeface="Raleway"/>
                <a:ea typeface="Raleway"/>
                <a:cs typeface="Raleway"/>
                <a:sym typeface="Raleway"/>
              </a:rPr>
              <a:t> lens to the use of data within and across health systems. </a:t>
            </a:r>
            <a:endParaRPr sz="1200">
              <a:solidFill>
                <a:schemeClr val="dk1"/>
              </a:solidFill>
              <a:latin typeface="Raleway"/>
              <a:ea typeface="Raleway"/>
              <a:cs typeface="Raleway"/>
              <a:sym typeface="Raleway"/>
            </a:endParaRPr>
          </a:p>
          <a:p>
            <a:pPr indent="-304800" lvl="0" marL="457200" rtl="0" algn="l">
              <a:lnSpc>
                <a:spcPct val="90000"/>
              </a:lnSpc>
              <a:spcBef>
                <a:spcPts val="800"/>
              </a:spcBef>
              <a:spcAft>
                <a:spcPts val="0"/>
              </a:spcAft>
              <a:buClr>
                <a:srgbClr val="8B3DD9"/>
              </a:buClr>
              <a:buSzPts val="1200"/>
              <a:buFont typeface="Montserrat"/>
              <a:buChar char="●"/>
            </a:pPr>
            <a:r>
              <a:rPr lang="en-GB" sz="1200">
                <a:solidFill>
                  <a:schemeClr val="dk1"/>
                </a:solidFill>
                <a:latin typeface="Raleway"/>
                <a:ea typeface="Raleway"/>
                <a:cs typeface="Raleway"/>
                <a:sym typeface="Raleway"/>
              </a:rPr>
              <a:t>Are oriented towards supporting sustainable and resilient public health systems that can deliver </a:t>
            </a:r>
            <a:r>
              <a:rPr b="1" lang="en-GB" sz="1200">
                <a:solidFill>
                  <a:schemeClr val="dk1"/>
                </a:solidFill>
                <a:latin typeface="Raleway"/>
                <a:ea typeface="Raleway"/>
                <a:cs typeface="Raleway"/>
                <a:sym typeface="Raleway"/>
              </a:rPr>
              <a:t>Universal Health Coverage (UHC)</a:t>
            </a:r>
            <a:r>
              <a:rPr lang="en-GB"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304800" lvl="0" marL="457200" rtl="0" algn="l">
              <a:spcBef>
                <a:spcPts val="800"/>
              </a:spcBef>
              <a:spcAft>
                <a:spcPts val="0"/>
              </a:spcAft>
              <a:buClr>
                <a:srgbClr val="8B3DD9"/>
              </a:buClr>
              <a:buSzPts val="1200"/>
              <a:buFont typeface="Montserrat"/>
              <a:buChar char="●"/>
            </a:pPr>
            <a:r>
              <a:rPr lang="en-GB" sz="1200">
                <a:solidFill>
                  <a:schemeClr val="dk1"/>
                </a:solidFill>
                <a:latin typeface="Raleway"/>
                <a:ea typeface="Raleway"/>
                <a:cs typeface="Raleway"/>
                <a:sym typeface="Raleway"/>
              </a:rPr>
              <a:t>Aim to strengthen national and regional health data governance approaches, </a:t>
            </a:r>
            <a:r>
              <a:rPr b="1" lang="en-GB" sz="1200">
                <a:solidFill>
                  <a:schemeClr val="dk1"/>
                </a:solidFill>
                <a:latin typeface="Raleway"/>
                <a:ea typeface="Raleway"/>
                <a:cs typeface="Raleway"/>
                <a:sym typeface="Raleway"/>
              </a:rPr>
              <a:t>maximising the public value</a:t>
            </a:r>
            <a:r>
              <a:rPr lang="en-GB" sz="1200">
                <a:solidFill>
                  <a:schemeClr val="dk1"/>
                </a:solidFill>
                <a:latin typeface="Raleway"/>
                <a:ea typeface="Raleway"/>
                <a:cs typeface="Raleway"/>
                <a:sym typeface="Raleway"/>
              </a:rPr>
              <a:t> of health data </a:t>
            </a:r>
            <a:r>
              <a:rPr b="1" lang="en-GB" sz="1200">
                <a:solidFill>
                  <a:schemeClr val="dk1"/>
                </a:solidFill>
                <a:latin typeface="Raleway"/>
                <a:ea typeface="Raleway"/>
                <a:cs typeface="Raleway"/>
                <a:sym typeface="Raleway"/>
              </a:rPr>
              <a:t>whilst protecting individual rights</a:t>
            </a:r>
            <a:r>
              <a:rPr lang="en-GB"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304800" lvl="0" marL="457200" rtl="0" algn="l">
              <a:spcBef>
                <a:spcPts val="1000"/>
              </a:spcBef>
              <a:spcAft>
                <a:spcPts val="0"/>
              </a:spcAft>
              <a:buClr>
                <a:srgbClr val="8B3DD9"/>
              </a:buClr>
              <a:buSzPts val="1200"/>
              <a:buFont typeface="Montserrat"/>
              <a:buChar char="●"/>
            </a:pPr>
            <a:r>
              <a:rPr lang="en-GB" sz="1200">
                <a:solidFill>
                  <a:schemeClr val="dk1"/>
                </a:solidFill>
                <a:latin typeface="Raleway"/>
                <a:ea typeface="Raleway"/>
                <a:cs typeface="Raleway"/>
                <a:sym typeface="Raleway"/>
              </a:rPr>
              <a:t>Align policymakers and other stakeholders around a </a:t>
            </a:r>
            <a:r>
              <a:rPr b="1" lang="en-GB" sz="1200">
                <a:solidFill>
                  <a:schemeClr val="dk1"/>
                </a:solidFill>
                <a:latin typeface="Raleway"/>
                <a:ea typeface="Raleway"/>
                <a:cs typeface="Raleway"/>
                <a:sym typeface="Raleway"/>
              </a:rPr>
              <a:t>shared vision of equitable health data governance</a:t>
            </a:r>
            <a:r>
              <a:rPr lang="en-GB" sz="1200">
                <a:solidFill>
                  <a:schemeClr val="dk1"/>
                </a:solidFill>
                <a:latin typeface="Raleway"/>
                <a:ea typeface="Raleway"/>
                <a:cs typeface="Raleway"/>
                <a:sym typeface="Raleway"/>
              </a:rPr>
              <a:t>, where all people and communities can share, use and benefit from health data.</a:t>
            </a:r>
            <a:endParaRPr sz="1200">
              <a:solidFill>
                <a:schemeClr val="dk1"/>
              </a:solidFill>
              <a:latin typeface="Raleway"/>
              <a:ea typeface="Raleway"/>
              <a:cs typeface="Raleway"/>
              <a:sym typeface="Raleway"/>
            </a:endParaRPr>
          </a:p>
          <a:p>
            <a:pPr indent="-298450" lvl="0" marL="457200" rtl="0" algn="l">
              <a:lnSpc>
                <a:spcPct val="105000"/>
              </a:lnSpc>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Recognise and build on existing norms, principles, treaties, conventions and guidelines, while further </a:t>
            </a:r>
            <a:r>
              <a:rPr b="1" lang="en-GB" sz="1200">
                <a:solidFill>
                  <a:schemeClr val="dk1"/>
                </a:solidFill>
                <a:latin typeface="Raleway"/>
                <a:ea typeface="Raleway"/>
                <a:cs typeface="Raleway"/>
                <a:sym typeface="Raleway"/>
              </a:rPr>
              <a:t>strengthening the health data governance ecosystem</a:t>
            </a:r>
            <a:r>
              <a:rPr lang="en-GB" sz="1200">
                <a:solidFill>
                  <a:schemeClr val="dk1"/>
                </a:solidFill>
                <a:latin typeface="Raleway"/>
                <a:ea typeface="Raleway"/>
                <a:cs typeface="Raleway"/>
                <a:sym typeface="Raleway"/>
              </a:rPr>
              <a:t>.</a:t>
            </a:r>
            <a:r>
              <a:rPr lang="en-GB" sz="1100">
                <a:solidFill>
                  <a:schemeClr val="dk1"/>
                </a:solidFill>
                <a:latin typeface="Raleway"/>
                <a:ea typeface="Raleway"/>
                <a:cs typeface="Raleway"/>
                <a:sym typeface="Raleway"/>
              </a:rPr>
              <a:t> </a:t>
            </a:r>
            <a:endParaRPr sz="1100">
              <a:solidFill>
                <a:schemeClr val="dk1"/>
              </a:solidFill>
              <a:latin typeface="Raleway"/>
              <a:ea typeface="Raleway"/>
              <a:cs typeface="Raleway"/>
              <a:sym typeface="Raleway"/>
            </a:endParaRPr>
          </a:p>
          <a:p>
            <a:pPr indent="-298450" lvl="0" marL="457200" rtl="0" algn="l">
              <a:spcBef>
                <a:spcPts val="1000"/>
              </a:spcBef>
              <a:spcAft>
                <a:spcPts val="1000"/>
              </a:spcAft>
              <a:buClr>
                <a:srgbClr val="8B3DD9"/>
              </a:buClr>
              <a:buSzPts val="1100"/>
              <a:buFont typeface="Montserrat"/>
              <a:buChar char="●"/>
            </a:pPr>
            <a:r>
              <a:rPr lang="en-GB" sz="1200">
                <a:solidFill>
                  <a:schemeClr val="dk1"/>
                </a:solidFill>
                <a:latin typeface="Raleway"/>
                <a:ea typeface="Raleway"/>
                <a:cs typeface="Raleway"/>
                <a:sym typeface="Raleway"/>
              </a:rPr>
              <a:t>Are a critical step towards a </a:t>
            </a:r>
            <a:r>
              <a:rPr b="1" lang="en-GB" sz="1200">
                <a:solidFill>
                  <a:schemeClr val="dk1"/>
                </a:solidFill>
                <a:latin typeface="Raleway"/>
                <a:ea typeface="Raleway"/>
                <a:cs typeface="Raleway"/>
                <a:sym typeface="Raleway"/>
              </a:rPr>
              <a:t>global framework</a:t>
            </a:r>
            <a:r>
              <a:rPr lang="en-GB" sz="1200">
                <a:solidFill>
                  <a:schemeClr val="dk1"/>
                </a:solidFill>
                <a:latin typeface="Raleway"/>
                <a:ea typeface="Raleway"/>
                <a:cs typeface="Raleway"/>
                <a:sym typeface="Raleway"/>
              </a:rPr>
              <a:t> for health data governance.</a:t>
            </a:r>
            <a:endParaRPr sz="1100">
              <a:solidFill>
                <a:schemeClr val="dk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4"/>
          <p:cNvPicPr preferRelativeResize="0"/>
          <p:nvPr/>
        </p:nvPicPr>
        <p:blipFill>
          <a:blip r:embed="rId3">
            <a:alphaModFix amt="33000"/>
          </a:blip>
          <a:stretch>
            <a:fillRect/>
          </a:stretch>
        </p:blipFill>
        <p:spPr>
          <a:xfrm>
            <a:off x="0" y="-1037"/>
            <a:ext cx="9143998" cy="5145582"/>
          </a:xfrm>
          <a:prstGeom prst="rect">
            <a:avLst/>
          </a:prstGeom>
          <a:noFill/>
          <a:ln>
            <a:noFill/>
          </a:ln>
        </p:spPr>
      </p:pic>
      <p:sp>
        <p:nvSpPr>
          <p:cNvPr id="295" name="Google Shape;295;p44"/>
          <p:cNvSpPr txBox="1"/>
          <p:nvPr>
            <p:ph idx="4294967295" type="body"/>
          </p:nvPr>
        </p:nvSpPr>
        <p:spPr>
          <a:xfrm>
            <a:off x="4120325" y="540612"/>
            <a:ext cx="4620300" cy="4062300"/>
          </a:xfrm>
          <a:prstGeom prst="rect">
            <a:avLst/>
          </a:prstGeom>
          <a:noFill/>
          <a:ln>
            <a:noFill/>
          </a:ln>
        </p:spPr>
        <p:txBody>
          <a:bodyPr anchorCtr="0" anchor="t" bIns="0" lIns="0" spcFirstLastPara="1" rIns="0" wrap="square" tIns="0">
            <a:noAutofit/>
          </a:bodyPr>
          <a:lstStyle/>
          <a:p>
            <a:pPr indent="-311150" lvl="0" marL="457200" rtl="0" algn="l">
              <a:lnSpc>
                <a:spcPct val="100000"/>
              </a:lnSpc>
              <a:spcBef>
                <a:spcPts val="200"/>
              </a:spcBef>
              <a:spcAft>
                <a:spcPts val="0"/>
              </a:spcAft>
              <a:buClr>
                <a:srgbClr val="8B3DD9"/>
              </a:buClr>
              <a:buSzPts val="1300"/>
              <a:buFont typeface="Raleway Medium"/>
              <a:buChar char="●"/>
            </a:pPr>
            <a:r>
              <a:rPr lang="en-GB" sz="1300">
                <a:solidFill>
                  <a:schemeClr val="dk1"/>
                </a:solidFill>
                <a:latin typeface="Raleway Medium"/>
                <a:ea typeface="Raleway Medium"/>
                <a:cs typeface="Raleway Medium"/>
                <a:sym typeface="Raleway Medium"/>
              </a:rPr>
              <a:t>D</a:t>
            </a:r>
            <a:r>
              <a:rPr lang="en-GB" sz="1300">
                <a:solidFill>
                  <a:schemeClr val="dk1"/>
                </a:solidFill>
                <a:latin typeface="Raleway Medium"/>
                <a:ea typeface="Raleway Medium"/>
                <a:cs typeface="Raleway Medium"/>
                <a:sym typeface="Raleway Medium"/>
              </a:rPr>
              <a:t>riven and developed by civil society through an inclusive and consultative, bottom-up process. </a:t>
            </a:r>
            <a:endParaRPr sz="1300">
              <a:solidFill>
                <a:schemeClr val="dk1"/>
              </a:solidFill>
              <a:latin typeface="Raleway Medium"/>
              <a:ea typeface="Raleway Medium"/>
              <a:cs typeface="Raleway Medium"/>
              <a:sym typeface="Raleway Medium"/>
            </a:endParaRPr>
          </a:p>
          <a:p>
            <a:pPr indent="-311150" lvl="0" marL="457200" rtl="0" algn="l">
              <a:lnSpc>
                <a:spcPct val="100000"/>
              </a:lnSpc>
              <a:spcBef>
                <a:spcPts val="1000"/>
              </a:spcBef>
              <a:spcAft>
                <a:spcPts val="0"/>
              </a:spcAft>
              <a:buClr>
                <a:srgbClr val="8B3DD9"/>
              </a:buClr>
              <a:buSzPts val="1300"/>
              <a:buFont typeface="Raleway Medium"/>
              <a:buChar char="●"/>
            </a:pPr>
            <a:r>
              <a:rPr lang="en-GB" sz="1300">
                <a:solidFill>
                  <a:schemeClr val="dk1"/>
                </a:solidFill>
                <a:latin typeface="Raleway Medium"/>
                <a:ea typeface="Raleway Medium"/>
                <a:cs typeface="Raleway Medium"/>
                <a:sym typeface="Raleway Medium"/>
              </a:rPr>
              <a:t>The process was designed to gather perspectives and expertise, and ensure meaningful engagement, of diverse stakeholders from across geographies and sectors.</a:t>
            </a:r>
            <a:endParaRPr sz="1300">
              <a:solidFill>
                <a:schemeClr val="dk1"/>
              </a:solidFill>
              <a:latin typeface="Raleway Medium"/>
              <a:ea typeface="Raleway Medium"/>
              <a:cs typeface="Raleway Medium"/>
              <a:sym typeface="Raleway Medium"/>
            </a:endParaRPr>
          </a:p>
          <a:p>
            <a:pPr indent="-304800" lvl="1" marL="914400" rtl="0" algn="l">
              <a:lnSpc>
                <a:spcPct val="100000"/>
              </a:lnSpc>
              <a:spcBef>
                <a:spcPts val="1000"/>
              </a:spcBef>
              <a:spcAft>
                <a:spcPts val="0"/>
              </a:spcAft>
              <a:buClr>
                <a:schemeClr val="dk1"/>
              </a:buClr>
              <a:buSzPts val="1200"/>
              <a:buFont typeface="Raleway Medium"/>
              <a:buChar char="○"/>
            </a:pPr>
            <a:r>
              <a:rPr lang="en-GB" sz="1200">
                <a:solidFill>
                  <a:schemeClr val="dk1"/>
                </a:solidFill>
                <a:latin typeface="Raleway Medium"/>
                <a:ea typeface="Raleway Medium"/>
                <a:cs typeface="Raleway Medium"/>
                <a:sym typeface="Raleway Medium"/>
              </a:rPr>
              <a:t>Over 200 contributors from over 130 organisations.</a:t>
            </a:r>
            <a:endParaRPr sz="1200">
              <a:solidFill>
                <a:schemeClr val="dk1"/>
              </a:solidFill>
              <a:latin typeface="Raleway Medium"/>
              <a:ea typeface="Raleway Medium"/>
              <a:cs typeface="Raleway Medium"/>
              <a:sym typeface="Raleway Medium"/>
            </a:endParaRPr>
          </a:p>
          <a:p>
            <a:pPr indent="-304800" lvl="1" marL="914400" rtl="0" algn="l">
              <a:lnSpc>
                <a:spcPct val="100000"/>
              </a:lnSpc>
              <a:spcBef>
                <a:spcPts val="1000"/>
              </a:spcBef>
              <a:spcAft>
                <a:spcPts val="0"/>
              </a:spcAft>
              <a:buClr>
                <a:schemeClr val="dk1"/>
              </a:buClr>
              <a:buSzPts val="1200"/>
              <a:buFont typeface="Raleway Medium"/>
              <a:buChar char="○"/>
            </a:pPr>
            <a:r>
              <a:rPr lang="en-GB" sz="1200">
                <a:solidFill>
                  <a:schemeClr val="dk1"/>
                </a:solidFill>
                <a:latin typeface="Raleway Medium"/>
                <a:ea typeface="Raleway Medium"/>
                <a:cs typeface="Raleway Medium"/>
                <a:sym typeface="Raleway Medium"/>
              </a:rPr>
              <a:t>Eight global and regional workshops covering Sub-Saharan Africa; the Middle East and North Africa; South, East, and Central Asia; Latin America and the Caribbean; and Europe, North America, and the Pacific. </a:t>
            </a:r>
            <a:endParaRPr sz="1200">
              <a:solidFill>
                <a:schemeClr val="dk1"/>
              </a:solidFill>
              <a:latin typeface="Raleway Medium"/>
              <a:ea typeface="Raleway Medium"/>
              <a:cs typeface="Raleway Medium"/>
              <a:sym typeface="Raleway Medium"/>
            </a:endParaRPr>
          </a:p>
          <a:p>
            <a:pPr indent="-304800" lvl="1" marL="914400" rtl="0" algn="l">
              <a:lnSpc>
                <a:spcPct val="100000"/>
              </a:lnSpc>
              <a:spcBef>
                <a:spcPts val="1000"/>
              </a:spcBef>
              <a:spcAft>
                <a:spcPts val="0"/>
              </a:spcAft>
              <a:buClr>
                <a:schemeClr val="dk1"/>
              </a:buClr>
              <a:buSzPts val="1200"/>
              <a:buFont typeface="Raleway Medium"/>
              <a:buChar char="○"/>
            </a:pPr>
            <a:r>
              <a:rPr lang="en-GB" sz="1200">
                <a:solidFill>
                  <a:schemeClr val="dk1"/>
                </a:solidFill>
                <a:latin typeface="Raleway Medium"/>
                <a:ea typeface="Raleway Medium"/>
                <a:cs typeface="Raleway Medium"/>
                <a:sym typeface="Raleway Medium"/>
              </a:rPr>
              <a:t>One-month public consultation on a draft set of Principles.</a:t>
            </a:r>
            <a:endParaRPr sz="1200">
              <a:solidFill>
                <a:schemeClr val="dk1"/>
              </a:solidFill>
              <a:latin typeface="Raleway Medium"/>
              <a:ea typeface="Raleway Medium"/>
              <a:cs typeface="Raleway Medium"/>
              <a:sym typeface="Raleway Medium"/>
            </a:endParaRPr>
          </a:p>
          <a:p>
            <a:pPr indent="-311150" lvl="0" marL="457200" rtl="0" algn="l">
              <a:lnSpc>
                <a:spcPct val="100000"/>
              </a:lnSpc>
              <a:spcBef>
                <a:spcPts val="1000"/>
              </a:spcBef>
              <a:spcAft>
                <a:spcPts val="1000"/>
              </a:spcAft>
              <a:buClr>
                <a:srgbClr val="8B3DD9"/>
              </a:buClr>
              <a:buSzPts val="1300"/>
              <a:buFont typeface="Raleway Medium"/>
              <a:buChar char="●"/>
            </a:pPr>
            <a:r>
              <a:rPr lang="en-GB" sz="1300">
                <a:solidFill>
                  <a:srgbClr val="1D1C1D"/>
                </a:solidFill>
                <a:latin typeface="Raleway Medium"/>
                <a:ea typeface="Raleway Medium"/>
                <a:cs typeface="Raleway Medium"/>
                <a:sym typeface="Raleway Medium"/>
              </a:rPr>
              <a:t>Transform Health stewarded this process, under the leadership of its Policy Circle.</a:t>
            </a:r>
            <a:r>
              <a:rPr lang="en-GB" sz="1300">
                <a:solidFill>
                  <a:schemeClr val="dk1"/>
                </a:solidFill>
                <a:latin typeface="Raleway Medium"/>
                <a:ea typeface="Raleway Medium"/>
                <a:cs typeface="Raleway Medium"/>
                <a:sym typeface="Raleway Medium"/>
              </a:rPr>
              <a:t> </a:t>
            </a:r>
            <a:endParaRPr sz="1300">
              <a:solidFill>
                <a:schemeClr val="dk1"/>
              </a:solidFill>
              <a:latin typeface="Raleway Medium"/>
              <a:ea typeface="Raleway Medium"/>
              <a:cs typeface="Raleway Medium"/>
              <a:sym typeface="Raleway Medium"/>
            </a:endParaRPr>
          </a:p>
        </p:txBody>
      </p:sp>
      <p:sp>
        <p:nvSpPr>
          <p:cNvPr id="296" name="Google Shape;296;p44"/>
          <p:cNvSpPr txBox="1"/>
          <p:nvPr/>
        </p:nvSpPr>
        <p:spPr>
          <a:xfrm>
            <a:off x="455425" y="388550"/>
            <a:ext cx="3409500" cy="9801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DEVELOPMENT OF</a:t>
            </a:r>
            <a:endParaRPr b="1" sz="2500">
              <a:solidFill>
                <a:srgbClr val="8B3DD9"/>
              </a:solidFill>
              <a:latin typeface="Raleway"/>
              <a:ea typeface="Raleway"/>
              <a:cs typeface="Raleway"/>
              <a:sym typeface="Raleway"/>
            </a:endParaRPr>
          </a:p>
          <a:p>
            <a:pPr indent="0" lvl="0" marL="0" rtl="0" algn="l">
              <a:spcBef>
                <a:spcPts val="200"/>
              </a:spcBef>
              <a:spcAft>
                <a:spcPts val="0"/>
              </a:spcAft>
              <a:buNone/>
            </a:pPr>
            <a:r>
              <a:rPr b="1" lang="en-GB" sz="2500">
                <a:solidFill>
                  <a:srgbClr val="8B3DD9"/>
                </a:solidFill>
                <a:latin typeface="Raleway"/>
                <a:ea typeface="Raleway"/>
                <a:cs typeface="Raleway"/>
                <a:sym typeface="Raleway"/>
              </a:rPr>
              <a:t>THE PRINCIPLES</a:t>
            </a:r>
            <a:endParaRPr b="1" sz="2500">
              <a:solidFill>
                <a:srgbClr val="8B3DD9"/>
              </a:solidFill>
              <a:latin typeface="Raleway"/>
              <a:ea typeface="Raleway"/>
              <a:cs typeface="Raleway"/>
              <a:sym typeface="Raleway"/>
            </a:endParaRPr>
          </a:p>
        </p:txBody>
      </p:sp>
      <p:pic>
        <p:nvPicPr>
          <p:cNvPr id="297" name="Google Shape;297;p44"/>
          <p:cNvPicPr preferRelativeResize="0"/>
          <p:nvPr/>
        </p:nvPicPr>
        <p:blipFill>
          <a:blip r:embed="rId4">
            <a:alphaModFix/>
          </a:blip>
          <a:stretch>
            <a:fillRect/>
          </a:stretch>
        </p:blipFill>
        <p:spPr>
          <a:xfrm>
            <a:off x="79625" y="1368650"/>
            <a:ext cx="4040701" cy="2831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5"/>
          <p:cNvPicPr preferRelativeResize="0"/>
          <p:nvPr/>
        </p:nvPicPr>
        <p:blipFill>
          <a:blip r:embed="rId3">
            <a:alphaModFix amt="33000"/>
          </a:blip>
          <a:stretch>
            <a:fillRect/>
          </a:stretch>
        </p:blipFill>
        <p:spPr>
          <a:xfrm>
            <a:off x="0" y="-1037"/>
            <a:ext cx="9143998" cy="5145582"/>
          </a:xfrm>
          <a:prstGeom prst="rect">
            <a:avLst/>
          </a:prstGeom>
          <a:noFill/>
          <a:ln>
            <a:noFill/>
          </a:ln>
        </p:spPr>
      </p:pic>
      <p:pic>
        <p:nvPicPr>
          <p:cNvPr id="303" name="Google Shape;303;p45"/>
          <p:cNvPicPr preferRelativeResize="0"/>
          <p:nvPr/>
        </p:nvPicPr>
        <p:blipFill>
          <a:blip r:embed="rId4">
            <a:alphaModFix/>
          </a:blip>
          <a:stretch>
            <a:fillRect/>
          </a:stretch>
        </p:blipFill>
        <p:spPr>
          <a:xfrm rot="791071">
            <a:off x="-568530" y="1068929"/>
            <a:ext cx="10034239" cy="5644267"/>
          </a:xfrm>
          <a:prstGeom prst="rect">
            <a:avLst/>
          </a:prstGeom>
          <a:noFill/>
          <a:ln>
            <a:noFill/>
          </a:ln>
        </p:spPr>
      </p:pic>
      <p:sp>
        <p:nvSpPr>
          <p:cNvPr id="304" name="Google Shape;304;p45"/>
          <p:cNvSpPr txBox="1"/>
          <p:nvPr>
            <p:ph idx="4294967295" type="body"/>
          </p:nvPr>
        </p:nvSpPr>
        <p:spPr>
          <a:xfrm>
            <a:off x="4618450" y="610244"/>
            <a:ext cx="4200900" cy="40623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200"/>
              </a:spcBef>
              <a:spcAft>
                <a:spcPts val="0"/>
              </a:spcAft>
              <a:buNone/>
            </a:pPr>
            <a:r>
              <a:rPr b="1" lang="en-GB" sz="1300">
                <a:solidFill>
                  <a:schemeClr val="dk1"/>
                </a:solidFill>
                <a:latin typeface="Raleway"/>
                <a:ea typeface="Raleway"/>
                <a:cs typeface="Raleway"/>
                <a:sym typeface="Raleway"/>
              </a:rPr>
              <a:t>The Principles are clustered around three interconnected objectives: </a:t>
            </a:r>
            <a:endParaRPr b="1" sz="1300">
              <a:solidFill>
                <a:schemeClr val="dk1"/>
              </a:solidFill>
              <a:latin typeface="Raleway"/>
              <a:ea typeface="Raleway"/>
              <a:cs typeface="Raleway"/>
              <a:sym typeface="Raleway"/>
            </a:endParaRPr>
          </a:p>
          <a:p>
            <a:pPr indent="-298450" lvl="0" marL="457200" rtl="0" algn="l">
              <a:lnSpc>
                <a:spcPct val="105000"/>
              </a:lnSpc>
              <a:spcBef>
                <a:spcPts val="800"/>
              </a:spcBef>
              <a:spcAft>
                <a:spcPts val="0"/>
              </a:spcAft>
              <a:buClr>
                <a:srgbClr val="8B3DD9"/>
              </a:buClr>
              <a:buSzPts val="1100"/>
              <a:buFont typeface="Montserrat"/>
              <a:buAutoNum type="arabicPeriod"/>
            </a:pPr>
            <a:r>
              <a:rPr b="1" lang="en-GB" sz="1200">
                <a:solidFill>
                  <a:srgbClr val="8B3DD9"/>
                </a:solidFill>
                <a:latin typeface="Raleway"/>
                <a:ea typeface="Raleway"/>
                <a:cs typeface="Raleway"/>
                <a:sym typeface="Raleway"/>
              </a:rPr>
              <a:t>Protect people</a:t>
            </a:r>
            <a:r>
              <a:rPr lang="en-GB" sz="1100">
                <a:solidFill>
                  <a:srgbClr val="8B3DD9"/>
                </a:solidFill>
                <a:latin typeface="Raleway"/>
                <a:ea typeface="Raleway"/>
                <a:cs typeface="Raleway"/>
                <a:sym typeface="Raleway"/>
              </a:rPr>
              <a:t> </a:t>
            </a:r>
            <a:r>
              <a:rPr lang="en-GB" sz="1100">
                <a:solidFill>
                  <a:schemeClr val="dk1"/>
                </a:solidFill>
                <a:latin typeface="Raleway"/>
                <a:ea typeface="Raleway"/>
                <a:cs typeface="Raleway"/>
                <a:sym typeface="Raleway"/>
              </a:rPr>
              <a:t>– </a:t>
            </a:r>
            <a:r>
              <a:rPr lang="en-GB" sz="1200">
                <a:solidFill>
                  <a:schemeClr val="dk1"/>
                </a:solidFill>
                <a:latin typeface="Raleway Medium"/>
                <a:ea typeface="Raleway Medium"/>
                <a:cs typeface="Raleway Medium"/>
                <a:sym typeface="Raleway Medium"/>
              </a:rPr>
              <a:t>as individuals, as groups, and as communities </a:t>
            </a:r>
            <a:endParaRPr sz="1200">
              <a:solidFill>
                <a:schemeClr val="dk1"/>
              </a:solidFill>
              <a:latin typeface="Raleway Medium"/>
              <a:ea typeface="Raleway Medium"/>
              <a:cs typeface="Raleway Medium"/>
              <a:sym typeface="Raleway Medium"/>
            </a:endParaRPr>
          </a:p>
          <a:p>
            <a:pPr indent="-298450" lvl="0" marL="457200" rtl="0" algn="l">
              <a:lnSpc>
                <a:spcPct val="105000"/>
              </a:lnSpc>
              <a:spcBef>
                <a:spcPts val="800"/>
              </a:spcBef>
              <a:spcAft>
                <a:spcPts val="0"/>
              </a:spcAft>
              <a:buClr>
                <a:srgbClr val="4A30F2"/>
              </a:buClr>
              <a:buSzPts val="1100"/>
              <a:buFont typeface="Montserrat"/>
              <a:buAutoNum type="arabicPeriod"/>
            </a:pPr>
            <a:r>
              <a:rPr b="1" lang="en-GB" sz="1200">
                <a:solidFill>
                  <a:srgbClr val="4A30F2"/>
                </a:solidFill>
                <a:latin typeface="Raleway"/>
                <a:ea typeface="Raleway"/>
                <a:cs typeface="Raleway"/>
                <a:sym typeface="Raleway"/>
              </a:rPr>
              <a:t>Prioritise equity</a:t>
            </a:r>
            <a:r>
              <a:rPr i="1" lang="en-GB" sz="1200">
                <a:solidFill>
                  <a:schemeClr val="dk1"/>
                </a:solidFill>
                <a:latin typeface="Raleway"/>
                <a:ea typeface="Raleway"/>
                <a:cs typeface="Raleway"/>
                <a:sym typeface="Raleway"/>
              </a:rPr>
              <a:t> </a:t>
            </a:r>
            <a:r>
              <a:rPr lang="en-GB" sz="1100">
                <a:solidFill>
                  <a:schemeClr val="dk1"/>
                </a:solidFill>
                <a:latin typeface="Raleway"/>
                <a:ea typeface="Raleway"/>
                <a:cs typeface="Raleway"/>
                <a:sym typeface="Raleway"/>
              </a:rPr>
              <a:t>– </a:t>
            </a:r>
            <a:r>
              <a:rPr lang="en-GB" sz="1200">
                <a:solidFill>
                  <a:schemeClr val="dk1"/>
                </a:solidFill>
                <a:latin typeface="Montserrat Medium"/>
                <a:ea typeface="Montserrat Medium"/>
                <a:cs typeface="Montserrat Medium"/>
                <a:sym typeface="Montserrat Medium"/>
              </a:rPr>
              <a:t>by ensuring equitable distribution of  benefits that arise from the use of data in health systems</a:t>
            </a:r>
            <a:endParaRPr sz="1200">
              <a:solidFill>
                <a:schemeClr val="dk1"/>
              </a:solidFill>
              <a:latin typeface="Montserrat Medium"/>
              <a:ea typeface="Montserrat Medium"/>
              <a:cs typeface="Montserrat Medium"/>
              <a:sym typeface="Montserrat Medium"/>
            </a:endParaRPr>
          </a:p>
          <a:p>
            <a:pPr indent="-298450" lvl="0" marL="457200" rtl="0" algn="l">
              <a:lnSpc>
                <a:spcPct val="105000"/>
              </a:lnSpc>
              <a:spcBef>
                <a:spcPts val="800"/>
              </a:spcBef>
              <a:spcAft>
                <a:spcPts val="0"/>
              </a:spcAft>
              <a:buClr>
                <a:srgbClr val="025939"/>
              </a:buClr>
              <a:buSzPts val="1100"/>
              <a:buFont typeface="Montserrat"/>
              <a:buAutoNum type="arabicPeriod"/>
            </a:pPr>
            <a:r>
              <a:rPr b="1" lang="en-GB" sz="1200">
                <a:solidFill>
                  <a:srgbClr val="025939"/>
                </a:solidFill>
                <a:latin typeface="Raleway"/>
                <a:ea typeface="Raleway"/>
                <a:cs typeface="Raleway"/>
                <a:sym typeface="Raleway"/>
              </a:rPr>
              <a:t>Promote health value</a:t>
            </a:r>
            <a:r>
              <a:rPr lang="en-GB" sz="1100">
                <a:solidFill>
                  <a:schemeClr val="dk1"/>
                </a:solidFill>
                <a:latin typeface="Raleway"/>
                <a:ea typeface="Raleway"/>
                <a:cs typeface="Raleway"/>
                <a:sym typeface="Raleway"/>
              </a:rPr>
              <a:t> – </a:t>
            </a:r>
            <a:r>
              <a:rPr lang="en-GB" sz="1200">
                <a:solidFill>
                  <a:schemeClr val="dk1"/>
                </a:solidFill>
                <a:latin typeface="Raleway Medium"/>
                <a:ea typeface="Raleway Medium"/>
                <a:cs typeface="Raleway Medium"/>
                <a:sym typeface="Raleway Medium"/>
              </a:rPr>
              <a:t>through data sharing and innovative uses of data</a:t>
            </a:r>
            <a:endParaRPr sz="1200">
              <a:solidFill>
                <a:schemeClr val="dk1"/>
              </a:solidFill>
              <a:latin typeface="Raleway Medium"/>
              <a:ea typeface="Raleway Medium"/>
              <a:cs typeface="Raleway Medium"/>
              <a:sym typeface="Raleway Medium"/>
            </a:endParaRPr>
          </a:p>
          <a:p>
            <a:pPr indent="0" lvl="0" marL="0" rtl="0" algn="l">
              <a:spcBef>
                <a:spcPts val="800"/>
              </a:spcBef>
              <a:spcAft>
                <a:spcPts val="0"/>
              </a:spcAft>
              <a:buNone/>
            </a:pPr>
            <a:r>
              <a:t/>
            </a:r>
            <a:endParaRPr sz="1100">
              <a:solidFill>
                <a:schemeClr val="dk1"/>
              </a:solidFill>
              <a:latin typeface="Raleway"/>
              <a:ea typeface="Raleway"/>
              <a:cs typeface="Raleway"/>
              <a:sym typeface="Raleway"/>
            </a:endParaRPr>
          </a:p>
          <a:p>
            <a:pPr indent="0" lvl="0" marL="0" rtl="0" algn="l">
              <a:spcBef>
                <a:spcPts val="200"/>
              </a:spcBef>
              <a:spcAft>
                <a:spcPts val="0"/>
              </a:spcAft>
              <a:buNone/>
            </a:pPr>
            <a:r>
              <a:rPr b="1" lang="en-GB" sz="1200">
                <a:solidFill>
                  <a:schemeClr val="dk1"/>
                </a:solidFill>
                <a:latin typeface="Raleway"/>
                <a:ea typeface="Raleway"/>
                <a:cs typeface="Raleway"/>
                <a:sym typeface="Raleway"/>
              </a:rPr>
              <a:t>The Principles are:</a:t>
            </a:r>
            <a:endParaRPr b="1" sz="1200">
              <a:solidFill>
                <a:schemeClr val="dk1"/>
              </a:solidFill>
              <a:latin typeface="Raleway"/>
              <a:ea typeface="Raleway"/>
              <a:cs typeface="Raleway"/>
              <a:sym typeface="Raleway"/>
            </a:endParaRPr>
          </a:p>
          <a:p>
            <a:pPr indent="-304800" lvl="0" marL="457200" rtl="0" algn="l">
              <a:spcBef>
                <a:spcPts val="1000"/>
              </a:spcBef>
              <a:spcAft>
                <a:spcPts val="0"/>
              </a:spcAft>
              <a:buClr>
                <a:schemeClr val="dk1"/>
              </a:buClr>
              <a:buSzPts val="1200"/>
              <a:buFont typeface="Raleway Medium"/>
              <a:buChar char="●"/>
            </a:pPr>
            <a:r>
              <a:rPr lang="en-GB" sz="1200">
                <a:solidFill>
                  <a:schemeClr val="dk1"/>
                </a:solidFill>
                <a:latin typeface="Raleway Medium"/>
                <a:ea typeface="Raleway Medium"/>
                <a:cs typeface="Raleway Medium"/>
                <a:sym typeface="Raleway Medium"/>
              </a:rPr>
              <a:t>Designed to complement and reinforce one another. </a:t>
            </a:r>
            <a:endParaRPr sz="1200">
              <a:solidFill>
                <a:schemeClr val="dk1"/>
              </a:solidFill>
              <a:latin typeface="Raleway Medium"/>
              <a:ea typeface="Raleway Medium"/>
              <a:cs typeface="Raleway Medium"/>
              <a:sym typeface="Raleway Medium"/>
            </a:endParaRPr>
          </a:p>
          <a:p>
            <a:pPr indent="-304800" lvl="0" marL="457200" rtl="0" algn="l">
              <a:spcBef>
                <a:spcPts val="1000"/>
              </a:spcBef>
              <a:spcAft>
                <a:spcPts val="0"/>
              </a:spcAft>
              <a:buClr>
                <a:schemeClr val="dk1"/>
              </a:buClr>
              <a:buSzPts val="1200"/>
              <a:buFont typeface="Raleway Medium"/>
              <a:buChar char="●"/>
            </a:pPr>
            <a:r>
              <a:rPr lang="en-GB" sz="1200">
                <a:solidFill>
                  <a:schemeClr val="dk1"/>
                </a:solidFill>
                <a:latin typeface="Raleway Medium"/>
                <a:ea typeface="Raleway Medium"/>
                <a:cs typeface="Raleway Medium"/>
                <a:sym typeface="Raleway Medium"/>
              </a:rPr>
              <a:t>Not weighted or listed in any order of priority. </a:t>
            </a:r>
            <a:endParaRPr sz="1200">
              <a:solidFill>
                <a:schemeClr val="dk1"/>
              </a:solidFill>
              <a:latin typeface="Raleway Medium"/>
              <a:ea typeface="Raleway Medium"/>
              <a:cs typeface="Raleway Medium"/>
              <a:sym typeface="Raleway Medium"/>
            </a:endParaRPr>
          </a:p>
          <a:p>
            <a:pPr indent="-304800" lvl="0" marL="457200" rtl="0" algn="l">
              <a:spcBef>
                <a:spcPts val="1000"/>
              </a:spcBef>
              <a:spcAft>
                <a:spcPts val="0"/>
              </a:spcAft>
              <a:buClr>
                <a:schemeClr val="dk1"/>
              </a:buClr>
              <a:buSzPts val="1200"/>
              <a:buFont typeface="Raleway Medium"/>
              <a:buChar char="●"/>
            </a:pPr>
            <a:r>
              <a:rPr lang="en-GB" sz="1200">
                <a:solidFill>
                  <a:schemeClr val="dk1"/>
                </a:solidFill>
                <a:latin typeface="Raleway Medium"/>
                <a:ea typeface="Raleway Medium"/>
                <a:cs typeface="Raleway Medium"/>
                <a:sym typeface="Raleway Medium"/>
              </a:rPr>
              <a:t>Supported by core elements that describe how it can be put into practice. </a:t>
            </a:r>
            <a:endParaRPr sz="1200">
              <a:solidFill>
                <a:schemeClr val="dk1"/>
              </a:solidFill>
              <a:latin typeface="Raleway Medium"/>
              <a:ea typeface="Raleway Medium"/>
              <a:cs typeface="Raleway Medium"/>
              <a:sym typeface="Raleway Medium"/>
            </a:endParaRPr>
          </a:p>
          <a:p>
            <a:pPr indent="0" lvl="0" marL="0" rtl="0" algn="l">
              <a:lnSpc>
                <a:spcPct val="105000"/>
              </a:lnSpc>
              <a:spcBef>
                <a:spcPts val="1000"/>
              </a:spcBef>
              <a:spcAft>
                <a:spcPts val="800"/>
              </a:spcAft>
              <a:buNone/>
            </a:pPr>
            <a:r>
              <a:t/>
            </a:r>
            <a:endParaRPr sz="1100">
              <a:solidFill>
                <a:schemeClr val="dk1"/>
              </a:solidFill>
              <a:latin typeface="Raleway"/>
              <a:ea typeface="Raleway"/>
              <a:cs typeface="Raleway"/>
              <a:sym typeface="Raleway"/>
            </a:endParaRPr>
          </a:p>
        </p:txBody>
      </p:sp>
      <p:sp>
        <p:nvSpPr>
          <p:cNvPr id="305" name="Google Shape;305;p45"/>
          <p:cNvSpPr txBox="1"/>
          <p:nvPr/>
        </p:nvSpPr>
        <p:spPr>
          <a:xfrm>
            <a:off x="513450" y="388550"/>
            <a:ext cx="3409500" cy="9801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OBJECTIVES &amp;</a:t>
            </a:r>
            <a:endParaRPr b="1" sz="2500">
              <a:solidFill>
                <a:srgbClr val="8B3DD9"/>
              </a:solidFill>
              <a:latin typeface="Raleway"/>
              <a:ea typeface="Raleway"/>
              <a:cs typeface="Raleway"/>
              <a:sym typeface="Raleway"/>
            </a:endParaRPr>
          </a:p>
          <a:p>
            <a:pPr indent="0" lvl="0" marL="0" rtl="0" algn="l">
              <a:spcBef>
                <a:spcPts val="200"/>
              </a:spcBef>
              <a:spcAft>
                <a:spcPts val="0"/>
              </a:spcAft>
              <a:buNone/>
            </a:pPr>
            <a:r>
              <a:rPr b="1" lang="en-GB" sz="2500">
                <a:solidFill>
                  <a:srgbClr val="8B3DD9"/>
                </a:solidFill>
                <a:latin typeface="Raleway"/>
                <a:ea typeface="Raleway"/>
                <a:cs typeface="Raleway"/>
                <a:sym typeface="Raleway"/>
              </a:rPr>
              <a:t>STRUCTURE</a:t>
            </a:r>
            <a:endParaRPr b="1" sz="2500">
              <a:solidFill>
                <a:srgbClr val="8B3DD9"/>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46"/>
          <p:cNvPicPr preferRelativeResize="0"/>
          <p:nvPr/>
        </p:nvPicPr>
        <p:blipFill>
          <a:blip r:embed="rId3">
            <a:alphaModFix/>
          </a:blip>
          <a:stretch>
            <a:fillRect/>
          </a:stretch>
        </p:blipFill>
        <p:spPr>
          <a:xfrm>
            <a:off x="0" y="-1037"/>
            <a:ext cx="9143998" cy="5145582"/>
          </a:xfrm>
          <a:prstGeom prst="rect">
            <a:avLst/>
          </a:prstGeom>
          <a:noFill/>
          <a:ln>
            <a:noFill/>
          </a:ln>
        </p:spPr>
      </p:pic>
      <p:pic>
        <p:nvPicPr>
          <p:cNvPr id="311" name="Google Shape;311;p46"/>
          <p:cNvPicPr preferRelativeResize="0"/>
          <p:nvPr/>
        </p:nvPicPr>
        <p:blipFill>
          <a:blip r:embed="rId4">
            <a:alphaModFix/>
          </a:blip>
          <a:stretch>
            <a:fillRect/>
          </a:stretch>
        </p:blipFill>
        <p:spPr>
          <a:xfrm>
            <a:off x="135475" y="83750"/>
            <a:ext cx="8873054" cy="4991101"/>
          </a:xfrm>
          <a:prstGeom prst="rect">
            <a:avLst/>
          </a:prstGeom>
          <a:noFill/>
          <a:ln>
            <a:noFill/>
          </a:ln>
        </p:spPr>
      </p:pic>
      <p:sp>
        <p:nvSpPr>
          <p:cNvPr id="312" name="Google Shape;312;p46"/>
          <p:cNvSpPr txBox="1"/>
          <p:nvPr/>
        </p:nvSpPr>
        <p:spPr>
          <a:xfrm>
            <a:off x="331050" y="254775"/>
            <a:ext cx="3409500" cy="5694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THE PRINCIPLES</a:t>
            </a:r>
            <a:endParaRPr b="1" sz="2500">
              <a:solidFill>
                <a:srgbClr val="8B3DD9"/>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47"/>
          <p:cNvPicPr preferRelativeResize="0"/>
          <p:nvPr/>
        </p:nvPicPr>
        <p:blipFill>
          <a:blip r:embed="rId3">
            <a:alphaModFix/>
          </a:blip>
          <a:stretch>
            <a:fillRect/>
          </a:stretch>
        </p:blipFill>
        <p:spPr>
          <a:xfrm>
            <a:off x="0" y="-85725"/>
            <a:ext cx="9296434" cy="5229225"/>
          </a:xfrm>
          <a:prstGeom prst="rect">
            <a:avLst/>
          </a:prstGeom>
          <a:noFill/>
          <a:ln>
            <a:noFill/>
          </a:ln>
        </p:spPr>
      </p:pic>
      <p:sp>
        <p:nvSpPr>
          <p:cNvPr id="318" name="Google Shape;318;p47"/>
          <p:cNvSpPr txBox="1"/>
          <p:nvPr/>
        </p:nvSpPr>
        <p:spPr>
          <a:xfrm>
            <a:off x="571500" y="21792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8B3DD9"/>
                </a:solidFill>
                <a:latin typeface="Raleway"/>
                <a:ea typeface="Raleway"/>
                <a:cs typeface="Raleway"/>
                <a:sym typeface="Raleway"/>
              </a:rPr>
              <a:t>PROTECT PEOPLE</a:t>
            </a:r>
            <a:endParaRPr b="1" sz="3900">
              <a:solidFill>
                <a:srgbClr val="8B3DD9"/>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48"/>
          <p:cNvPicPr preferRelativeResize="0"/>
          <p:nvPr/>
        </p:nvPicPr>
        <p:blipFill>
          <a:blip r:embed="rId3">
            <a:alphaModFix amt="17000"/>
          </a:blip>
          <a:stretch>
            <a:fillRect/>
          </a:stretch>
        </p:blipFill>
        <p:spPr>
          <a:xfrm>
            <a:off x="-92875" y="0"/>
            <a:ext cx="9236875" cy="5195750"/>
          </a:xfrm>
          <a:prstGeom prst="rect">
            <a:avLst/>
          </a:prstGeom>
          <a:noFill/>
          <a:ln>
            <a:noFill/>
          </a:ln>
        </p:spPr>
      </p:pic>
      <p:pic>
        <p:nvPicPr>
          <p:cNvPr id="324" name="Google Shape;324;p48"/>
          <p:cNvPicPr preferRelativeResize="0"/>
          <p:nvPr/>
        </p:nvPicPr>
        <p:blipFill>
          <a:blip r:embed="rId4">
            <a:alphaModFix/>
          </a:blip>
          <a:stretch>
            <a:fillRect/>
          </a:stretch>
        </p:blipFill>
        <p:spPr>
          <a:xfrm>
            <a:off x="0" y="383150"/>
            <a:ext cx="4758050" cy="4758050"/>
          </a:xfrm>
          <a:prstGeom prst="rect">
            <a:avLst/>
          </a:prstGeom>
          <a:noFill/>
          <a:ln>
            <a:noFill/>
          </a:ln>
        </p:spPr>
      </p:pic>
      <p:sp>
        <p:nvSpPr>
          <p:cNvPr id="325" name="Google Shape;325;p48"/>
          <p:cNvSpPr txBox="1"/>
          <p:nvPr>
            <p:ph idx="4294967295" type="body"/>
          </p:nvPr>
        </p:nvSpPr>
        <p:spPr>
          <a:xfrm>
            <a:off x="4572000" y="2037250"/>
            <a:ext cx="4031700" cy="29769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1A520"/>
              </a:buClr>
              <a:buSzPts val="1100"/>
              <a:buNone/>
            </a:pPr>
            <a:r>
              <a:rPr b="1" lang="en-GB" sz="1300">
                <a:solidFill>
                  <a:srgbClr val="8B3DD9"/>
                </a:solidFill>
                <a:latin typeface="Raleway"/>
                <a:ea typeface="Raleway"/>
                <a:cs typeface="Raleway"/>
                <a:sym typeface="Raleway"/>
              </a:rPr>
              <a:t>Core Elements</a:t>
            </a:r>
            <a:endParaRPr sz="1300">
              <a:solidFill>
                <a:srgbClr val="8B3DD9"/>
              </a:solidFill>
              <a:latin typeface="Raleway"/>
              <a:ea typeface="Raleway"/>
              <a:cs typeface="Raleway"/>
              <a:sym typeface="Raleway"/>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Address individual and collective risk </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Collect data with a defined purposes	 </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Collect personal or sensitive data only when necessary and with informed consent</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Use secure data collection and storage mechanisms</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Use de-identification and anonymization   </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Define inappropriate uses of health data</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Institute safeguards against discrimination, stigma, harassment and bias</a:t>
            </a:r>
            <a:endParaRPr sz="13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Provide guidance specific to marginalised groups and populations </a:t>
            </a:r>
            <a:endParaRPr sz="1300">
              <a:solidFill>
                <a:schemeClr val="dk1"/>
              </a:solidFill>
              <a:latin typeface="Raleway Medium"/>
              <a:ea typeface="Raleway Medium"/>
              <a:cs typeface="Raleway Medium"/>
              <a:sym typeface="Raleway Medium"/>
            </a:endParaRPr>
          </a:p>
        </p:txBody>
      </p:sp>
      <p:sp>
        <p:nvSpPr>
          <p:cNvPr id="326" name="Google Shape;326;p48"/>
          <p:cNvSpPr txBox="1"/>
          <p:nvPr/>
        </p:nvSpPr>
        <p:spPr>
          <a:xfrm>
            <a:off x="4513950" y="539475"/>
            <a:ext cx="3961800" cy="1069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GB" sz="1300">
                <a:solidFill>
                  <a:srgbClr val="8B3DD9"/>
                </a:solidFill>
                <a:latin typeface="Raleway SemiBold"/>
                <a:ea typeface="Raleway SemiBold"/>
                <a:cs typeface="Raleway SemiBold"/>
                <a:sym typeface="Raleway SemiBold"/>
              </a:rPr>
              <a:t>Health data governance must protect individuals, groups and communities against harm and violations at every stage of the data lifecycle. It should balance protection and rights with the societal value of data use for health.</a:t>
            </a:r>
            <a:endParaRPr i="0" sz="1300" u="none" cap="none" strike="noStrike">
              <a:solidFill>
                <a:srgbClr val="8B3DD9"/>
              </a:solidFill>
              <a:latin typeface="Raleway SemiBold"/>
              <a:ea typeface="Raleway SemiBold"/>
              <a:cs typeface="Raleway SemiBold"/>
              <a:sym typeface="Raleway SemiBold"/>
            </a:endParaRPr>
          </a:p>
        </p:txBody>
      </p:sp>
      <p:sp>
        <p:nvSpPr>
          <p:cNvPr id="327" name="Google Shape;327;p48"/>
          <p:cNvSpPr txBox="1"/>
          <p:nvPr/>
        </p:nvSpPr>
        <p:spPr>
          <a:xfrm>
            <a:off x="455400" y="805425"/>
            <a:ext cx="43746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PROTECT INDIVIDUALS</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AND COMMUNITIES</a:t>
            </a:r>
            <a:endParaRPr sz="2600">
              <a:solidFill>
                <a:schemeClr val="dk1"/>
              </a:solidFill>
              <a:latin typeface="Raleway ExtraBold"/>
              <a:ea typeface="Raleway ExtraBold"/>
              <a:cs typeface="Raleway ExtraBold"/>
              <a:sym typeface="Raleway ExtraBold"/>
            </a:endParaRPr>
          </a:p>
        </p:txBody>
      </p:sp>
      <p:sp>
        <p:nvSpPr>
          <p:cNvPr id="328" name="Google Shape;328;p48"/>
          <p:cNvSpPr txBox="1"/>
          <p:nvPr/>
        </p:nvSpPr>
        <p:spPr>
          <a:xfrm>
            <a:off x="1028575" y="514800"/>
            <a:ext cx="191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8B3DD9"/>
                </a:solidFill>
                <a:latin typeface="Raleway ExtraBold"/>
                <a:ea typeface="Raleway ExtraBold"/>
                <a:cs typeface="Raleway ExtraBold"/>
                <a:sym typeface="Raleway ExtraBold"/>
              </a:rPr>
              <a:t>PROTECT PEOPLE</a:t>
            </a:r>
            <a:endParaRPr sz="1500">
              <a:solidFill>
                <a:srgbClr val="8B3DD9"/>
              </a:solidFill>
              <a:latin typeface="Raleway ExtraBold"/>
              <a:ea typeface="Raleway ExtraBold"/>
              <a:cs typeface="Raleway ExtraBold"/>
              <a:sym typeface="Raleway ExtraBold"/>
            </a:endParaRPr>
          </a:p>
        </p:txBody>
      </p:sp>
      <p:pic>
        <p:nvPicPr>
          <p:cNvPr id="329" name="Google Shape;329;p48"/>
          <p:cNvPicPr preferRelativeResize="0"/>
          <p:nvPr/>
        </p:nvPicPr>
        <p:blipFill>
          <a:blip r:embed="rId5">
            <a:alphaModFix/>
          </a:blip>
          <a:stretch>
            <a:fillRect/>
          </a:stretch>
        </p:blipFill>
        <p:spPr>
          <a:xfrm>
            <a:off x="571500" y="539475"/>
            <a:ext cx="457075" cy="366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9"/>
          <p:cNvPicPr preferRelativeResize="0"/>
          <p:nvPr/>
        </p:nvPicPr>
        <p:blipFill>
          <a:blip r:embed="rId3">
            <a:alphaModFix amt="17000"/>
          </a:blip>
          <a:stretch>
            <a:fillRect/>
          </a:stretch>
        </p:blipFill>
        <p:spPr>
          <a:xfrm>
            <a:off x="-92875" y="0"/>
            <a:ext cx="9236875" cy="5195750"/>
          </a:xfrm>
          <a:prstGeom prst="rect">
            <a:avLst/>
          </a:prstGeom>
          <a:noFill/>
          <a:ln>
            <a:noFill/>
          </a:ln>
        </p:spPr>
      </p:pic>
      <p:sp>
        <p:nvSpPr>
          <p:cNvPr id="335" name="Google Shape;335;p49"/>
          <p:cNvSpPr txBox="1"/>
          <p:nvPr>
            <p:ph idx="4294967295" type="body"/>
          </p:nvPr>
        </p:nvSpPr>
        <p:spPr>
          <a:xfrm>
            <a:off x="4572000" y="1971925"/>
            <a:ext cx="4128900" cy="32760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8B3DD9"/>
                </a:solidFill>
                <a:latin typeface="Raleway"/>
                <a:ea typeface="Raleway"/>
                <a:cs typeface="Raleway"/>
                <a:sym typeface="Raleway"/>
              </a:rPr>
              <a:t>Core Elements</a:t>
            </a:r>
            <a:endParaRPr b="1" sz="1300">
              <a:solidFill>
                <a:srgbClr val="8B3DD9"/>
              </a:solidFill>
              <a:latin typeface="Raleway"/>
              <a:ea typeface="Raleway"/>
              <a:cs typeface="Raleway"/>
              <a:sym typeface="Raleway"/>
            </a:endParaRPr>
          </a:p>
          <a:p>
            <a:pPr indent="-228600" lvl="0" marL="254000" rtl="0" algn="l">
              <a:lnSpc>
                <a:spcPct val="100000"/>
              </a:lnSpc>
              <a:spcBef>
                <a:spcPts val="0"/>
              </a:spcBef>
              <a:spcAft>
                <a:spcPts val="0"/>
              </a:spcAft>
              <a:buClr>
                <a:schemeClr val="dk1"/>
              </a:buClr>
              <a:buSzPts val="1400"/>
              <a:buFont typeface="Raleway Medium"/>
              <a:buChar char="•"/>
            </a:pPr>
            <a:r>
              <a:rPr lang="en-GB" sz="1400">
                <a:solidFill>
                  <a:schemeClr val="dk1"/>
                </a:solidFill>
                <a:latin typeface="Raleway Medium"/>
                <a:ea typeface="Raleway Medium"/>
                <a:cs typeface="Raleway Medium"/>
                <a:sym typeface="Raleway Medium"/>
              </a:rPr>
              <a:t>A</a:t>
            </a:r>
            <a:r>
              <a:rPr lang="en-GB" sz="1300">
                <a:solidFill>
                  <a:schemeClr val="dk1"/>
                </a:solidFill>
                <a:latin typeface="Raleway Medium"/>
                <a:ea typeface="Raleway Medium"/>
                <a:cs typeface="Raleway Medium"/>
                <a:sym typeface="Raleway Medium"/>
              </a:rPr>
              <a:t>lign with best practises for data protection and privacy </a:t>
            </a:r>
            <a:endParaRPr sz="13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300">
                <a:solidFill>
                  <a:schemeClr val="dk1"/>
                </a:solidFill>
                <a:latin typeface="Raleway Medium"/>
                <a:ea typeface="Raleway Medium"/>
                <a:cs typeface="Raleway Medium"/>
                <a:sym typeface="Raleway Medium"/>
              </a:rPr>
              <a:t>Ensure consent is informed and understood in all its complexities</a:t>
            </a:r>
            <a:endParaRPr sz="13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Obtain collective consent where appropriate</a:t>
            </a:r>
            <a:endParaRPr sz="13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Define concrete exceptions to informed consent </a:t>
            </a:r>
            <a:endParaRPr sz="13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Ensure data quality, availability, and accessibility </a:t>
            </a:r>
            <a:endParaRPr sz="13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Reinforce health data governance with evidence</a:t>
            </a:r>
            <a:endParaRPr sz="13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Establish transparent and accessible processes and systems</a:t>
            </a:r>
            <a:endParaRPr sz="13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300">
                <a:solidFill>
                  <a:schemeClr val="dk1"/>
                </a:solidFill>
                <a:latin typeface="Raleway Medium"/>
                <a:ea typeface="Raleway Medium"/>
                <a:cs typeface="Raleway Medium"/>
                <a:sym typeface="Raleway Medium"/>
              </a:rPr>
              <a:t>Institute feedback and accountability mechanisms</a:t>
            </a:r>
            <a:endParaRPr sz="1300">
              <a:solidFill>
                <a:schemeClr val="dk1"/>
              </a:solidFill>
              <a:latin typeface="Raleway Medium"/>
              <a:ea typeface="Raleway Medium"/>
              <a:cs typeface="Raleway Medium"/>
              <a:sym typeface="Raleway Medium"/>
            </a:endParaRPr>
          </a:p>
        </p:txBody>
      </p:sp>
      <p:sp>
        <p:nvSpPr>
          <p:cNvPr id="336" name="Google Shape;336;p49"/>
          <p:cNvSpPr txBox="1"/>
          <p:nvPr/>
        </p:nvSpPr>
        <p:spPr>
          <a:xfrm>
            <a:off x="4513950" y="539475"/>
            <a:ext cx="4058700" cy="1269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lang="en-GB" sz="1300">
                <a:solidFill>
                  <a:srgbClr val="8B3DD9"/>
                </a:solidFill>
                <a:latin typeface="Raleway SemiBold"/>
                <a:ea typeface="Raleway SemiBold"/>
                <a:cs typeface="Raleway SemiBold"/>
                <a:sym typeface="Raleway SemiBold"/>
              </a:rPr>
              <a:t>Health data governance should reinforce trust in data systems and practises. Developing health data governance systems in a participatory and transparent manner, and ensuring regulations and guidelines are accessible, understood, and followed in practice, can help build trust.</a:t>
            </a:r>
            <a:endParaRPr i="0" sz="1300" u="none" cap="none" strike="noStrike">
              <a:solidFill>
                <a:srgbClr val="8B3DD9"/>
              </a:solidFill>
              <a:latin typeface="Raleway SemiBold"/>
              <a:ea typeface="Raleway SemiBold"/>
              <a:cs typeface="Raleway SemiBold"/>
              <a:sym typeface="Raleway SemiBold"/>
            </a:endParaRPr>
          </a:p>
        </p:txBody>
      </p:sp>
      <p:sp>
        <p:nvSpPr>
          <p:cNvPr id="337" name="Google Shape;337;p49"/>
          <p:cNvSpPr txBox="1"/>
          <p:nvPr/>
        </p:nvSpPr>
        <p:spPr>
          <a:xfrm>
            <a:off x="455400" y="805425"/>
            <a:ext cx="34980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BUILD TRUST IN DATA SYSTEMS</a:t>
            </a:r>
            <a:endParaRPr sz="2600">
              <a:solidFill>
                <a:schemeClr val="dk1"/>
              </a:solidFill>
              <a:latin typeface="Raleway ExtraBold"/>
              <a:ea typeface="Raleway ExtraBold"/>
              <a:cs typeface="Raleway ExtraBold"/>
              <a:sym typeface="Raleway ExtraBold"/>
            </a:endParaRPr>
          </a:p>
        </p:txBody>
      </p:sp>
      <p:pic>
        <p:nvPicPr>
          <p:cNvPr id="338" name="Google Shape;338;p49"/>
          <p:cNvPicPr preferRelativeResize="0"/>
          <p:nvPr/>
        </p:nvPicPr>
        <p:blipFill>
          <a:blip r:embed="rId4">
            <a:alphaModFix/>
          </a:blip>
          <a:stretch>
            <a:fillRect/>
          </a:stretch>
        </p:blipFill>
        <p:spPr>
          <a:xfrm>
            <a:off x="571500" y="539475"/>
            <a:ext cx="531499" cy="328750"/>
          </a:xfrm>
          <a:prstGeom prst="rect">
            <a:avLst/>
          </a:prstGeom>
          <a:noFill/>
          <a:ln>
            <a:noFill/>
          </a:ln>
        </p:spPr>
      </p:pic>
      <p:sp>
        <p:nvSpPr>
          <p:cNvPr id="339" name="Google Shape;339;p49"/>
          <p:cNvSpPr txBox="1"/>
          <p:nvPr/>
        </p:nvSpPr>
        <p:spPr>
          <a:xfrm>
            <a:off x="1167900" y="496100"/>
            <a:ext cx="191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8B3DD9"/>
                </a:solidFill>
                <a:latin typeface="Raleway ExtraBold"/>
                <a:ea typeface="Raleway ExtraBold"/>
                <a:cs typeface="Raleway ExtraBold"/>
                <a:sym typeface="Raleway ExtraBold"/>
              </a:rPr>
              <a:t>PROTECT PEOPLE</a:t>
            </a:r>
            <a:endParaRPr sz="1500">
              <a:solidFill>
                <a:srgbClr val="8B3DD9"/>
              </a:solidFill>
              <a:latin typeface="Raleway ExtraBold"/>
              <a:ea typeface="Raleway ExtraBold"/>
              <a:cs typeface="Raleway ExtraBold"/>
              <a:sym typeface="Raleway ExtraBold"/>
            </a:endParaRPr>
          </a:p>
        </p:txBody>
      </p:sp>
      <p:pic>
        <p:nvPicPr>
          <p:cNvPr id="340" name="Google Shape;340;p49"/>
          <p:cNvPicPr preferRelativeResize="0"/>
          <p:nvPr/>
        </p:nvPicPr>
        <p:blipFill rotWithShape="1">
          <a:blip r:embed="rId5">
            <a:alphaModFix/>
          </a:blip>
          <a:srcRect b="17416" l="22387" r="13150" t="0"/>
          <a:stretch/>
        </p:blipFill>
        <p:spPr>
          <a:xfrm>
            <a:off x="0" y="278650"/>
            <a:ext cx="3797276" cy="486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0"/>
          <p:cNvPicPr preferRelativeResize="0"/>
          <p:nvPr/>
        </p:nvPicPr>
        <p:blipFill>
          <a:blip r:embed="rId3">
            <a:alphaModFix amt="18000"/>
          </a:blip>
          <a:stretch>
            <a:fillRect/>
          </a:stretch>
        </p:blipFill>
        <p:spPr>
          <a:xfrm>
            <a:off x="-92875" y="0"/>
            <a:ext cx="9236875" cy="5195750"/>
          </a:xfrm>
          <a:prstGeom prst="rect">
            <a:avLst/>
          </a:prstGeom>
          <a:noFill/>
          <a:ln>
            <a:noFill/>
          </a:ln>
        </p:spPr>
      </p:pic>
      <p:sp>
        <p:nvSpPr>
          <p:cNvPr id="346" name="Google Shape;346;p50"/>
          <p:cNvSpPr txBox="1"/>
          <p:nvPr>
            <p:ph idx="4294967295" type="body"/>
          </p:nvPr>
        </p:nvSpPr>
        <p:spPr>
          <a:xfrm>
            <a:off x="4572000" y="1971925"/>
            <a:ext cx="4128900" cy="14649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8B3DD9"/>
                </a:solidFill>
                <a:latin typeface="Raleway"/>
                <a:ea typeface="Raleway"/>
                <a:cs typeface="Raleway"/>
                <a:sym typeface="Raleway"/>
              </a:rPr>
              <a:t>Core Elements</a:t>
            </a:r>
            <a:endParaRPr b="1" sz="1300">
              <a:solidFill>
                <a:srgbClr val="8B3DD9"/>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Require strong technical security measures for data processing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Mitigate risks related to security threats</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Ensure transparency around data breaches </a:t>
            </a:r>
            <a:endParaRPr sz="14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400">
                <a:solidFill>
                  <a:schemeClr val="dk1"/>
                </a:solidFill>
                <a:latin typeface="Raleway Medium"/>
                <a:ea typeface="Raleway Medium"/>
                <a:cs typeface="Raleway Medium"/>
                <a:sym typeface="Raleway Medium"/>
              </a:rPr>
              <a:t>Consider federated data systems</a:t>
            </a:r>
            <a:endParaRPr sz="1400">
              <a:solidFill>
                <a:schemeClr val="dk1"/>
              </a:solidFill>
              <a:latin typeface="Raleway Medium"/>
              <a:ea typeface="Raleway Medium"/>
              <a:cs typeface="Raleway Medium"/>
              <a:sym typeface="Raleway Medium"/>
            </a:endParaRPr>
          </a:p>
        </p:txBody>
      </p:sp>
      <p:sp>
        <p:nvSpPr>
          <p:cNvPr id="347" name="Google Shape;347;p50"/>
          <p:cNvSpPr txBox="1"/>
          <p:nvPr/>
        </p:nvSpPr>
        <p:spPr>
          <a:xfrm>
            <a:off x="4513950" y="539475"/>
            <a:ext cx="3799200" cy="1269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lang="en-GB" sz="1300">
                <a:solidFill>
                  <a:srgbClr val="8B3DD9"/>
                </a:solidFill>
                <a:latin typeface="Raleway SemiBold"/>
                <a:ea typeface="Raleway SemiBold"/>
                <a:cs typeface="Raleway SemiBold"/>
                <a:sym typeface="Raleway SemiBold"/>
              </a:rPr>
              <a:t>Data security is an essential component of health data governance, for the protection of individuals and communities. Processes for collecting, processing, storing, using, sharing and disposing data should all employ robust security mechanisms.</a:t>
            </a:r>
            <a:endParaRPr i="0" sz="1300" u="none" cap="none" strike="noStrike">
              <a:solidFill>
                <a:srgbClr val="8B3DD9"/>
              </a:solidFill>
              <a:latin typeface="Raleway SemiBold"/>
              <a:ea typeface="Raleway SemiBold"/>
              <a:cs typeface="Raleway SemiBold"/>
              <a:sym typeface="Raleway SemiBold"/>
            </a:endParaRPr>
          </a:p>
        </p:txBody>
      </p:sp>
      <p:sp>
        <p:nvSpPr>
          <p:cNvPr id="348" name="Google Shape;348;p50"/>
          <p:cNvSpPr txBox="1"/>
          <p:nvPr/>
        </p:nvSpPr>
        <p:spPr>
          <a:xfrm>
            <a:off x="455400" y="805425"/>
            <a:ext cx="34980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ENSURE DATA</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SECURITY</a:t>
            </a:r>
            <a:endParaRPr sz="2600">
              <a:solidFill>
                <a:schemeClr val="dk1"/>
              </a:solidFill>
              <a:latin typeface="Raleway ExtraBold"/>
              <a:ea typeface="Raleway ExtraBold"/>
              <a:cs typeface="Raleway ExtraBold"/>
              <a:sym typeface="Raleway ExtraBold"/>
            </a:endParaRPr>
          </a:p>
        </p:txBody>
      </p:sp>
      <p:sp>
        <p:nvSpPr>
          <p:cNvPr id="349" name="Google Shape;349;p50"/>
          <p:cNvSpPr txBox="1"/>
          <p:nvPr/>
        </p:nvSpPr>
        <p:spPr>
          <a:xfrm>
            <a:off x="812750" y="496113"/>
            <a:ext cx="191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8B3DD9"/>
                </a:solidFill>
                <a:latin typeface="Raleway ExtraBold"/>
                <a:ea typeface="Raleway ExtraBold"/>
                <a:cs typeface="Raleway ExtraBold"/>
                <a:sym typeface="Raleway ExtraBold"/>
              </a:rPr>
              <a:t>PROTECT PEOPLE</a:t>
            </a:r>
            <a:endParaRPr sz="1500">
              <a:solidFill>
                <a:srgbClr val="8B3DD9"/>
              </a:solidFill>
              <a:latin typeface="Raleway ExtraBold"/>
              <a:ea typeface="Raleway ExtraBold"/>
              <a:cs typeface="Raleway ExtraBold"/>
              <a:sym typeface="Raleway ExtraBold"/>
            </a:endParaRPr>
          </a:p>
        </p:txBody>
      </p:sp>
      <p:pic>
        <p:nvPicPr>
          <p:cNvPr id="350" name="Google Shape;350;p50"/>
          <p:cNvPicPr preferRelativeResize="0"/>
          <p:nvPr/>
        </p:nvPicPr>
        <p:blipFill>
          <a:blip r:embed="rId4">
            <a:alphaModFix/>
          </a:blip>
          <a:stretch>
            <a:fillRect/>
          </a:stretch>
        </p:blipFill>
        <p:spPr>
          <a:xfrm>
            <a:off x="571500" y="539738"/>
            <a:ext cx="241250" cy="328226"/>
          </a:xfrm>
          <a:prstGeom prst="rect">
            <a:avLst/>
          </a:prstGeom>
          <a:noFill/>
          <a:ln>
            <a:noFill/>
          </a:ln>
        </p:spPr>
      </p:pic>
      <p:pic>
        <p:nvPicPr>
          <p:cNvPr id="351" name="Google Shape;351;p50"/>
          <p:cNvPicPr preferRelativeResize="0"/>
          <p:nvPr/>
        </p:nvPicPr>
        <p:blipFill rotWithShape="1">
          <a:blip r:embed="rId5">
            <a:alphaModFix/>
          </a:blip>
          <a:srcRect b="8950" l="0" r="2037" t="0"/>
          <a:stretch/>
        </p:blipFill>
        <p:spPr>
          <a:xfrm flipH="1">
            <a:off x="-7126" y="1559200"/>
            <a:ext cx="4128901" cy="3584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